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25"/>
  </p:notesMasterIdLst>
  <p:sldIdLst>
    <p:sldId id="256" r:id="rId2"/>
    <p:sldId id="280" r:id="rId3"/>
    <p:sldId id="259" r:id="rId4"/>
    <p:sldId id="260" r:id="rId5"/>
    <p:sldId id="270" r:id="rId6"/>
    <p:sldId id="271" r:id="rId7"/>
    <p:sldId id="261" r:id="rId8"/>
    <p:sldId id="266" r:id="rId9"/>
    <p:sldId id="265" r:id="rId10"/>
    <p:sldId id="268" r:id="rId11"/>
    <p:sldId id="262" r:id="rId12"/>
    <p:sldId id="263" r:id="rId13"/>
    <p:sldId id="264" r:id="rId14"/>
    <p:sldId id="272" r:id="rId15"/>
    <p:sldId id="269" r:id="rId16"/>
    <p:sldId id="273" r:id="rId17"/>
    <p:sldId id="274" r:id="rId18"/>
    <p:sldId id="279" r:id="rId19"/>
    <p:sldId id="275" r:id="rId20"/>
    <p:sldId id="276" r:id="rId21"/>
    <p:sldId id="277" r:id="rId22"/>
    <p:sldId id="278" r:id="rId23"/>
    <p:sldId id="281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6" autoAdjust="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08BBB-88F7-4509-B24B-A2742A39D421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2DCCD-404E-4A94-994B-13281FA4AC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2861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DCCD-404E-4A94-994B-13281FA4ACC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0955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DCCD-404E-4A94-994B-13281FA4ACC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260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3962B79-6C05-4D2F-99CA-697440559AFD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0471BEE-22A8-4DE0-A629-5361973E8112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5229199"/>
            <a:ext cx="9144000" cy="1440161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Janusz Korczak</a:t>
            </a:r>
            <a:br>
              <a:rPr lang="pl-PL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obrońca praw dzieci</a:t>
            </a:r>
            <a:endParaRPr lang="pl-PL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60648"/>
            <a:ext cx="7093326" cy="4752528"/>
          </a:xfrm>
          <a:prstGeom prst="rect">
            <a:avLst/>
          </a:prstGeom>
          <a:ln>
            <a:solidFill>
              <a:schemeClr val="accent1"/>
            </a:solidFill>
          </a:ln>
          <a:effectLst>
            <a:glow rad="190500">
              <a:srgbClr val="FFC000">
                <a:alpha val="25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76334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17">
        <p14:ripple/>
        <p:sndAc>
          <p:stSnd loop="1">
            <p:snd r:embed="rId3" name="macius.wav"/>
          </p:stSnd>
        </p:sndAc>
      </p:transition>
    </mc:Choice>
    <mc:Fallback xmlns="">
      <p:transition spd="slow" advClick="0" advTm="1317">
        <p:fade/>
        <p:sndAc>
          <p:stSnd loop="1">
            <p:snd r:embed="rId5" name="maciu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9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Janusz Korczak - Henryk </a:t>
            </a:r>
            <a:r>
              <a:rPr lang="pl-PL" sz="2400" b="1" i="1" cap="none" dirty="0" err="1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Goldszmit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(1878-1942)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/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to polski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lekarz pochodzenia żydowskiego,</a:t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wybitny pedagog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, pisarz,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publicysta i działacz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społeczny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331" y="1412776"/>
            <a:ext cx="3544556" cy="518401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84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9472"/>
            <a:ext cx="9113734" cy="998753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Urodził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się w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1878 roku Warszawie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jako syn adwokata</a:t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 Józefa </a:t>
            </a:r>
            <a:r>
              <a:rPr lang="pl-PL" sz="2400" b="1" i="1" cap="none" dirty="0" err="1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Goldszmita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 i Cecylii z domu Gębickiej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652" y="1131789"/>
            <a:ext cx="4032448" cy="557856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49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53751"/>
            <a:ext cx="9150424" cy="998985"/>
          </a:xfrm>
        </p:spPr>
        <p:txBody>
          <a:bodyPr>
            <a:normAutofit/>
          </a:bodyPr>
          <a:lstStyle/>
          <a:p>
            <a:pPr algn="ctr"/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Był absolwentem Wydziału Lekarskiego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/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R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osyjskiego Uniwersytetu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Cesarskiego w Warszawie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83739"/>
            <a:ext cx="3744416" cy="54136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80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5" y="11266"/>
            <a:ext cx="9144000" cy="778098"/>
          </a:xfrm>
        </p:spPr>
        <p:txBody>
          <a:bodyPr>
            <a:normAutofit/>
          </a:bodyPr>
          <a:lstStyle/>
          <a:p>
            <a:pPr algn="ctr"/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Korczak był pisarzem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i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autorem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pism pedagogicznych</a:t>
            </a:r>
          </a:p>
        </p:txBody>
      </p:sp>
      <p:pic>
        <p:nvPicPr>
          <p:cNvPr id="4098" name="Picture 2" descr="C:\Users\Marzena\Desktop\Korczak\obrazki\j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3600400" cy="54277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arzena\Desktop\Korczak\obrazki\pedagogika_zartobliw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0728"/>
            <a:ext cx="3693944" cy="544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20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00">
        <p14:ripple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915816" y="332656"/>
            <a:ext cx="3390680" cy="1872208"/>
          </a:xfrm>
        </p:spPr>
        <p:txBody>
          <a:bodyPr>
            <a:norm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Pisał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też chętnie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książki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dla dzieci</a:t>
            </a:r>
          </a:p>
        </p:txBody>
      </p:sp>
      <p:pic>
        <p:nvPicPr>
          <p:cNvPr id="5122" name="Picture 2" descr="C:\Users\Marzena\Desktop\Korczak\obrazki\Krol-Macius-Pierwszy_Janusz-Korcz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02" y="782791"/>
            <a:ext cx="2725714" cy="36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arzena\Desktop\Korczak\obrazki\kajtuś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496" y="782791"/>
            <a:ext cx="2730000" cy="36180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arzena\Desktop\Korczak\obrazki\dze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064" y="2924944"/>
            <a:ext cx="3239120" cy="36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85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Od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1912 roku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wspólnie ze S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tefanią Wilczyńską prowadził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żydowski „Dom Sierot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” w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Warszawie przy ul. Krochmalnej 92</a:t>
            </a:r>
            <a:endParaRPr lang="pl-PL" sz="2400" b="1" i="1" cap="none" dirty="0">
              <a:solidFill>
                <a:srgbClr val="282828">
                  <a:lumMod val="20000"/>
                  <a:lumOff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099" name="Picture 3" descr="C:\Users\Marzena\Desktop\Korczak\obrazki\wilczyńs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417" y="1028149"/>
            <a:ext cx="4242823" cy="56719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070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00">
        <p14:ripple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1185" y="0"/>
            <a:ext cx="7772400" cy="980728"/>
          </a:xfrm>
        </p:spPr>
        <p:txBody>
          <a:bodyPr>
            <a:norm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„Dom Sierot” – zdjęcie z około 1935 roku. </a:t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Korczak mieszkał na poddaszu</a:t>
            </a:r>
          </a:p>
        </p:txBody>
      </p:sp>
      <p:pic>
        <p:nvPicPr>
          <p:cNvPr id="7172" name="Picture 4" descr="C:\Users\Marzena\Desktop\Korczak\obrazki\z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033562" cy="55263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859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00">
        <p14:ripple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Metody  wychowania w „Domu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Sierot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”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były dalekie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od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przymusu, odwoływały się do zachęty i nagrody</a:t>
            </a:r>
          </a:p>
        </p:txBody>
      </p:sp>
      <p:pic>
        <p:nvPicPr>
          <p:cNvPr id="5122" name="Picture 2" descr="C:\Users\Marzena\Desktop\Korczak\obrazki\nasz d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608609" cy="52565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403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00">
        <p14:ripple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503" y="11663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1919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roku Korczak podjął wieloletnią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współpracę z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Maryną Falską przy prowadzeniu </a:t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„Naszego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Domu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” (Pruszków, Bielany)</a:t>
            </a:r>
          </a:p>
        </p:txBody>
      </p:sp>
      <p:pic>
        <p:nvPicPr>
          <p:cNvPr id="1026" name="Picture 2" descr="C:\Users\Marzena\Desktop\Korczak\obrazki\nasz d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631676" cy="50405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703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>
        <p14:ripple/>
        <p:sndAc>
          <p:endSnd/>
        </p:sndAc>
      </p:transition>
    </mc:Choice>
    <mc:Fallback>
      <p:transition spd="slow" advClick="0" advTm="10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zakładzie 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wychowawczym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„Nasz Dom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”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opiekę znalazły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dzieci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polskich robotników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poległych w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czasie I wojny światowej </a:t>
            </a:r>
          </a:p>
        </p:txBody>
      </p:sp>
      <p:pic>
        <p:nvPicPr>
          <p:cNvPr id="2051" name="Picture 3" descr="C:\Users\Marzena\Desktop\Korczak\obrazki\dziec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56289"/>
            <a:ext cx="8928992" cy="54043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971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>
        <p14:ripple/>
        <p:sndAc>
          <p:stSnd>
            <p:snd r:embed="rId2" name="schindler.wav"/>
          </p:stSnd>
        </p:sndAc>
      </p:transition>
    </mc:Choice>
    <mc:Fallback>
      <p:transition spd="slow" advClick="0" advTm="10000">
        <p:fade/>
        <p:sndAc>
          <p:stSnd>
            <p:snd r:embed="rId2" name="schindl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obu domach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Korczak wprowadził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zasady respektujące podstawowe prawa dziecka, jasne reguły obowiązujące wychowanków i wychowawców</a:t>
            </a:r>
          </a:p>
        </p:txBody>
      </p:sp>
      <p:pic>
        <p:nvPicPr>
          <p:cNvPr id="6147" name="Picture 3" descr="C:\Users\Marzena\Desktop\Korczak\obrazki\z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640960" cy="54452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7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Autofit/>
          </a:bodyPr>
          <a:lstStyle/>
          <a:p>
            <a:pPr algn="ctr"/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stosunku do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podopiecznych zachowywał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się jak ojciec. </a:t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Robił wszystko, aby zapewnić im właściwy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rozwój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psychiczny oraz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fizyczny</a:t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endParaRPr lang="pl-PL" sz="2400" b="1" i="1" cap="none" dirty="0">
              <a:solidFill>
                <a:srgbClr val="282828">
                  <a:lumMod val="20000"/>
                  <a:lumOff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 descr="C:\Users\Marzena\Desktop\Korczak\obrazki\z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412776"/>
            <a:ext cx="8601683" cy="52565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8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5121"/>
            <a:ext cx="9144000" cy="955607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Wprowadził dziecięcy sąd koleżeński,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którego wyrokom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podlegali nie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tylko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wychowankowie,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ale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również wychowawcy</a:t>
            </a:r>
            <a:endParaRPr lang="pl-PL" sz="2400" b="1" i="1" cap="none" dirty="0">
              <a:solidFill>
                <a:srgbClr val="282828">
                  <a:lumMod val="20000"/>
                  <a:lumOff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 descr="C:\Users\Marzena\Desktop\Korczak\obrazki\zdziec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200800" cy="55446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09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210" y="260648"/>
            <a:ext cx="9064277" cy="1152128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1926 roku Korczak założył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„Mały Przegląd”. </a:t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Tę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jedyną w swoim rodzaju gazetę pisały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dzieci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dla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dziecięcych czytelników</a:t>
            </a:r>
          </a:p>
        </p:txBody>
      </p:sp>
      <p:pic>
        <p:nvPicPr>
          <p:cNvPr id="3074" name="Picture 2" descr="C:\Users\Marzena\Desktop\Korczak\obrazki\mał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" y="1988840"/>
            <a:ext cx="9065293" cy="33843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20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9650"/>
            <a:ext cx="9144000" cy="1249110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audycjach radiowych kierowanych do najmłodszych słuchaczy </a:t>
            </a:r>
            <a:b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„Stary Doktor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” w prosty sposób mówił o rzeczach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ważnych.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Były to tzw. „korczakowskie gadaninki”</a:t>
            </a:r>
            <a:endParaRPr lang="pl-PL" sz="2400" b="1" i="1" cap="none" dirty="0">
              <a:solidFill>
                <a:srgbClr val="282828">
                  <a:lumMod val="20000"/>
                  <a:lumOff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 descr="C:\Users\Marzena\Desktop\Korczak\obrazki\janusz korcza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577" y="1296144"/>
            <a:ext cx="3994647" cy="55172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41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4122"/>
          </a:xfrm>
        </p:spPr>
        <p:txBody>
          <a:bodyPr>
            <a:norm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listopadzie 1940 roku 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„Dom Sierot” przeniesiono do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getta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, zamkniętej przez Niemców żydowskiej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dzielnicy Warszawy</a:t>
            </a:r>
            <a:endParaRPr lang="pl-PL" sz="2400" b="1" i="1" cap="none" dirty="0">
              <a:solidFill>
                <a:srgbClr val="282828">
                  <a:lumMod val="20000"/>
                  <a:lumOff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 descr="C:\Users\Marzena\Desktop\Korczak\obrazki\get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042716"/>
            <a:ext cx="3960440" cy="57314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48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23606" cy="1095044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Korczak do końca wierzył w zapewnienia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Niemców,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że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nie zlikwidują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„Domu Sierot”…</a:t>
            </a:r>
            <a:endParaRPr lang="pl-PL" sz="2400" b="1" i="1" cap="none" dirty="0">
              <a:solidFill>
                <a:srgbClr val="282828">
                  <a:lumMod val="20000"/>
                  <a:lumOff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Marzena\Desktop\Korczak\obrazki\pomnik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95044"/>
            <a:ext cx="6555696" cy="56166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07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5699" y="0"/>
            <a:ext cx="9144000" cy="1124744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Janusz Korczak, czyli „Pan Doktor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” „Stary D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oktor”, zginął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wraz ze swoimi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wychowankami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początkach sierpnia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1942 roku</a:t>
            </a:r>
            <a:endParaRPr lang="pl-PL" sz="2400" b="1" i="1" cap="none" dirty="0">
              <a:solidFill>
                <a:srgbClr val="282828">
                  <a:lumMod val="20000"/>
                  <a:lumOff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266" name="Picture 2" descr="C:\Users\Marzena\Desktop\Korczak\obrazki\pomn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22507"/>
            <a:ext cx="7200800" cy="55188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85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Autofit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Dobrowolnie towarzyszył im w drodze na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śmierć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komorze gazowej obozu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zagłady w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Treblince</a:t>
            </a:r>
          </a:p>
        </p:txBody>
      </p:sp>
      <p:pic>
        <p:nvPicPr>
          <p:cNvPr id="4" name="Picture 2" descr="C:\Users\Marzena\Desktop\Korczak\obrazki\obó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52736"/>
            <a:ext cx="4032448" cy="569226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47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8" y="116632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„Nikomu nie życzę źle, nie umiem, 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nie </a:t>
            </a:r>
            <a:r>
              <a:rPr lang="pl-PL" sz="2400" b="1" i="1" cap="none" dirty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wiem jak się to robi</a:t>
            </a: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”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– napisał Korczak w pamiętniku dzień przed</a:t>
            </a:r>
            <a:b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pl-PL" sz="2400" b="1" i="1" cap="none" dirty="0" smtClean="0">
                <a:solidFill>
                  <a:srgbClr val="282828">
                    <a:lumMod val="20000"/>
                    <a:lumOff val="80000"/>
                  </a:srgbClr>
                </a:solidFill>
                <a:latin typeface="+mn-lt"/>
                <a:ea typeface="+mn-ea"/>
                <a:cs typeface="+mn-cs"/>
              </a:rPr>
              <a:t>deportacją do obozu zagłady</a:t>
            </a:r>
            <a:endParaRPr lang="pl-PL" sz="2400" b="1" i="1" cap="none" dirty="0">
              <a:solidFill>
                <a:srgbClr val="282828">
                  <a:lumMod val="20000"/>
                  <a:lumOff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290" name="Picture 2" descr="C:\Users\Marzena\Desktop\Korczak\obrazki\gwiaz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749264" cy="52565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58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zena\Desktop\Korczak\obrazki\fina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896544" cy="45411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860032" y="3717032"/>
            <a:ext cx="4283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pl-PL" sz="2400" b="1" i="1" dirty="0">
                <a:solidFill>
                  <a:srgbClr val="282828">
                    <a:lumMod val="20000"/>
                    <a:lumOff val="80000"/>
                  </a:srgbClr>
                </a:solidFill>
              </a:rPr>
              <a:t>Daj dzieciom dobrą dolę, </a:t>
            </a:r>
            <a:endParaRPr lang="pl-PL" sz="2400" b="1" i="1" dirty="0" smtClean="0">
              <a:solidFill>
                <a:srgbClr val="282828">
                  <a:lumMod val="20000"/>
                  <a:lumOff val="80000"/>
                </a:srgbClr>
              </a:solidFill>
            </a:endParaRPr>
          </a:p>
          <a:p>
            <a:pPr lvl="0" algn="r">
              <a:defRPr/>
            </a:pPr>
            <a:r>
              <a:rPr lang="pl-PL" sz="2400" b="1" i="1" dirty="0" smtClean="0">
                <a:solidFill>
                  <a:srgbClr val="282828">
                    <a:lumMod val="20000"/>
                    <a:lumOff val="80000"/>
                  </a:srgbClr>
                </a:solidFill>
              </a:rPr>
              <a:t>daj </a:t>
            </a:r>
            <a:r>
              <a:rPr lang="pl-PL" sz="2400" b="1" i="1" dirty="0">
                <a:solidFill>
                  <a:srgbClr val="282828">
                    <a:lumMod val="20000"/>
                    <a:lumOff val="80000"/>
                  </a:srgbClr>
                </a:solidFill>
              </a:rPr>
              <a:t>wysiłkom ich pomoc, </a:t>
            </a:r>
            <a:endParaRPr lang="pl-PL" sz="2400" b="1" i="1" dirty="0" smtClean="0">
              <a:solidFill>
                <a:srgbClr val="282828">
                  <a:lumMod val="20000"/>
                  <a:lumOff val="80000"/>
                </a:srgbClr>
              </a:solidFill>
            </a:endParaRPr>
          </a:p>
          <a:p>
            <a:pPr lvl="0" algn="r">
              <a:defRPr/>
            </a:pPr>
            <a:r>
              <a:rPr lang="pl-PL" sz="2400" b="1" i="1" dirty="0" smtClean="0">
                <a:solidFill>
                  <a:srgbClr val="282828">
                    <a:lumMod val="20000"/>
                    <a:lumOff val="80000"/>
                  </a:srgbClr>
                </a:solidFill>
              </a:rPr>
              <a:t>ich </a:t>
            </a:r>
            <a:r>
              <a:rPr lang="pl-PL" sz="2400" b="1" i="1" dirty="0">
                <a:solidFill>
                  <a:srgbClr val="282828">
                    <a:lumMod val="20000"/>
                    <a:lumOff val="80000"/>
                  </a:srgbClr>
                </a:solidFill>
              </a:rPr>
              <a:t>trudom błogosławieństwo</a:t>
            </a:r>
            <a:br>
              <a:rPr lang="pl-PL" sz="2400" b="1" i="1" dirty="0">
                <a:solidFill>
                  <a:srgbClr val="282828">
                    <a:lumMod val="20000"/>
                    <a:lumOff val="80000"/>
                  </a:srgbClr>
                </a:solidFill>
              </a:rPr>
            </a:br>
            <a:r>
              <a:rPr lang="pl-PL" sz="2400" b="1" i="1" dirty="0">
                <a:solidFill>
                  <a:srgbClr val="282828">
                    <a:lumMod val="20000"/>
                    <a:lumOff val="80000"/>
                  </a:srgbClr>
                </a:solidFill>
              </a:rPr>
              <a:t>Nie najłatwiejszą drogą ich prowadź, ale najpiękniejszą</a:t>
            </a:r>
            <a:br>
              <a:rPr lang="pl-PL" sz="2400" b="1" i="1" dirty="0">
                <a:solidFill>
                  <a:srgbClr val="282828">
                    <a:lumMod val="20000"/>
                    <a:lumOff val="80000"/>
                  </a:srgbClr>
                </a:solidFill>
              </a:rPr>
            </a:br>
            <a:r>
              <a:rPr lang="pl-PL" sz="2400" b="1" i="1" dirty="0">
                <a:solidFill>
                  <a:srgbClr val="282828">
                    <a:lumMod val="20000"/>
                    <a:lumOff val="80000"/>
                  </a:srgbClr>
                </a:solidFill>
              </a:rPr>
              <a:t/>
            </a:r>
            <a:br>
              <a:rPr lang="pl-PL" sz="2400" b="1" i="1" dirty="0">
                <a:solidFill>
                  <a:srgbClr val="282828">
                    <a:lumMod val="20000"/>
                    <a:lumOff val="80000"/>
                  </a:srgbClr>
                </a:solidFill>
              </a:rPr>
            </a:br>
            <a:r>
              <a:rPr lang="pl-PL" sz="2400" b="1" i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fragment </a:t>
            </a:r>
            <a:br>
              <a:rPr lang="pl-PL" sz="2400" b="1" i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pl-PL" sz="2400" b="1" i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Modlitwy Wychowawcy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0112" y="836712"/>
            <a:ext cx="3164960" cy="2227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2" y="1556792"/>
            <a:ext cx="8776416" cy="3600400"/>
          </a:xfrm>
          <a:prstGeom prst="rect">
            <a:avLst/>
          </a:prstGeom>
          <a:effectLst>
            <a:glow rad="190500">
              <a:srgbClr val="FFC000">
                <a:alpha val="85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9784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839</TotalTime>
  <Words>193</Words>
  <Application>Microsoft Office PowerPoint</Application>
  <PresentationFormat>Pokaz na ekranie (4:3)</PresentationFormat>
  <Paragraphs>26</Paragraphs>
  <Slides>23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Urban Pop</vt:lpstr>
      <vt:lpstr>Janusz Korczak obrońca praw dzieci</vt:lpstr>
      <vt:lpstr>Janusz Korczak - Henryk Goldszmit (1878-1942) to polski lekarz pochodzenia żydowskiego, wybitny pedagog, pisarz, publicysta i działacz społeczny</vt:lpstr>
      <vt:lpstr>Urodził się w 1878 roku Warszawie jako syn adwokata  Józefa Goldszmita i Cecylii z domu Gębickiej</vt:lpstr>
      <vt:lpstr>Był absolwentem Wydziału Lekarskiego  Rosyjskiego Uniwersytetu Cesarskiego w Warszawie</vt:lpstr>
      <vt:lpstr>Korczak był pisarzem i autorem pism pedagogicznych</vt:lpstr>
      <vt:lpstr>Pisał też chętnie książki dla dzieci</vt:lpstr>
      <vt:lpstr>Od 1912 roku wspólnie ze Stefanią Wilczyńską prowadził żydowski „Dom Sierot” w Warszawie przy ul. Krochmalnej 92</vt:lpstr>
      <vt:lpstr>„Dom Sierot” – zdjęcie z około 1935 roku.  Korczak mieszkał na poddaszu</vt:lpstr>
      <vt:lpstr>Metody  wychowania w „Domu Sierot” były dalekie od przymusu, odwoływały się do zachęty i nagrody</vt:lpstr>
      <vt:lpstr>W 1919 roku Korczak podjął wieloletnią współpracę z Maryną Falską przy prowadzeniu  „Naszego Domu” (Pruszków, Bielany)</vt:lpstr>
      <vt:lpstr>W zakładzie  wychowawczym „Nasz Dom” opiekę znalazły dzieci polskich robotników poległych w czasie I wojny światowej </vt:lpstr>
      <vt:lpstr>W obu domach Korczak wprowadził zasady respektujące podstawowe prawa dziecka, jasne reguły obowiązujące wychowanków i wychowawców</vt:lpstr>
      <vt:lpstr> W stosunku do podopiecznych zachowywał się jak ojciec.  Robił wszystko, aby zapewnić im właściwy rozwój psychiczny oraz fizyczny </vt:lpstr>
      <vt:lpstr>Wprowadził dziecięcy sąd koleżeński, którego wyrokom podlegali nie tylko wychowankowie, ale również wychowawcy</vt:lpstr>
      <vt:lpstr>W 1926 roku Korczak założył „Mały Przegląd”.  Tę jedyną w swoim rodzaju gazetę pisały dzieci dla dziecięcych czytelników</vt:lpstr>
      <vt:lpstr>W audycjach radiowych kierowanych do najmłodszych słuchaczy  „Stary Doktor” w prosty sposób mówił o rzeczach ważnych. Były to tzw. „korczakowskie gadaninki”</vt:lpstr>
      <vt:lpstr>W listopadzie 1940 roku  „Dom Sierot” przeniesiono do getta, zamkniętej przez Niemców żydowskiej dzielnicy Warszawy</vt:lpstr>
      <vt:lpstr>Korczak do końca wierzył w zapewnienia Niemców, że nie zlikwidują „Domu Sierot”…</vt:lpstr>
      <vt:lpstr>Janusz Korczak, czyli „Pan Doktor” „Stary Doktor”, zginął wraz ze swoimi wychowankami w początkach sierpnia 1942 roku</vt:lpstr>
      <vt:lpstr>Dobrowolnie towarzyszył im w drodze na śmierć w komorze gazowej obozu zagłady w Treblince</vt:lpstr>
      <vt:lpstr>„Nikomu nie życzę źle, nie umiem, nie wiem jak się to robi” – napisał Korczak w pamiętniku dzień przed deportacją do obozu zagłady</vt:lpstr>
      <vt:lpstr>Prezentacja programu PowerPoint</vt:lpstr>
      <vt:lpstr>Prezentacja programu PowerPoint</vt:lpstr>
    </vt:vector>
  </TitlesOfParts>
  <Company>UŁ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Janusz Korczak – obrońca praw dzieci</dc:title>
  <dc:creator>Marzena Wlazłowicz-Pietras</dc:creator>
  <cp:lastModifiedBy>Marzena Wlazłowicz-Pietras</cp:lastModifiedBy>
  <cp:revision>64</cp:revision>
  <dcterms:created xsi:type="dcterms:W3CDTF">2012-12-07T20:39:31Z</dcterms:created>
  <dcterms:modified xsi:type="dcterms:W3CDTF">2012-12-11T05:44:03Z</dcterms:modified>
</cp:coreProperties>
</file>