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7"/>
  </p:notesMasterIdLst>
  <p:sldIdLst>
    <p:sldId id="256" r:id="rId2"/>
    <p:sldId id="258" r:id="rId3"/>
    <p:sldId id="259" r:id="rId4"/>
    <p:sldId id="260" r:id="rId5"/>
    <p:sldId id="262" r:id="rId6"/>
    <p:sldId id="263" r:id="rId7"/>
    <p:sldId id="266" r:id="rId8"/>
    <p:sldId id="264" r:id="rId9"/>
    <p:sldId id="267" r:id="rId10"/>
    <p:sldId id="268" r:id="rId11"/>
    <p:sldId id="269" r:id="rId12"/>
    <p:sldId id="270" r:id="rId13"/>
    <p:sldId id="271" r:id="rId14"/>
    <p:sldId id="272" r:id="rId15"/>
    <p:sldId id="273" r:id="rId16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3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88BABA9-20F2-4791-993A-EC929F1D1633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162BA8AF-E3B4-4399-98AD-283DCE1819E6}">
      <dgm:prSet phldrT="[Tekst]" custT="1"/>
      <dgm:spPr/>
      <dgm:t>
        <a:bodyPr/>
        <a:lstStyle/>
        <a:p>
          <a:r>
            <a:rPr lang="pl-PL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NOWELE</a:t>
          </a:r>
          <a:endParaRPr lang="pl-PL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0B375634-DE5C-4531-97A3-F60C90D9E0AA}" type="parTrans" cxnId="{22CC46A8-DB6E-4DB4-85B9-F3001AE0DED4}">
      <dgm:prSet/>
      <dgm:spPr/>
      <dgm:t>
        <a:bodyPr/>
        <a:lstStyle/>
        <a:p>
          <a:endParaRPr lang="pl-PL"/>
        </a:p>
      </dgm:t>
    </dgm:pt>
    <dgm:pt modelId="{14860608-C416-40E5-BB35-5C8DE53B0033}" type="sibTrans" cxnId="{22CC46A8-DB6E-4DB4-85B9-F3001AE0DED4}">
      <dgm:prSet/>
      <dgm:spPr/>
      <dgm:t>
        <a:bodyPr/>
        <a:lstStyle/>
        <a:p>
          <a:endParaRPr lang="pl-PL"/>
        </a:p>
      </dgm:t>
    </dgm:pt>
    <dgm:pt modelId="{C2D8E534-5665-4A4E-A58A-4F9C78578DAC}">
      <dgm:prSet phldrT="[Tekst]" custT="1"/>
      <dgm:spPr/>
      <dgm:t>
        <a:bodyPr/>
        <a:lstStyle/>
        <a:p>
          <a:pPr algn="l" rtl="0" eaLnBrk="1" latinLnBrk="0" hangingPunct="1">
            <a:spcBef>
              <a:spcPct val="20000"/>
            </a:spcBef>
            <a:buClr>
              <a:schemeClr val="accent1"/>
            </a:buClr>
            <a:buSzPct val="70000"/>
            <a:buNone/>
          </a:pPr>
          <a:r>
            <a:rPr kumimoji="0" lang="pl-PL" sz="1800" b="1" kern="1200" cap="all" baseline="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  <a:latin typeface="Times New Roman" pitchFamily="18" charset="0"/>
              <a:ea typeface="+mj-ea"/>
              <a:cs typeface="Times New Roman" pitchFamily="18" charset="0"/>
            </a:rPr>
            <a:t>SZKICE WĘGLEM</a:t>
          </a:r>
        </a:p>
      </dgm:t>
    </dgm:pt>
    <dgm:pt modelId="{DE6D751F-BBF6-4FC5-9D5F-EC05F51577E9}" type="parTrans" cxnId="{CFDE69CE-2E91-44FC-95E7-E2E8F25A96B6}">
      <dgm:prSet/>
      <dgm:spPr/>
      <dgm:t>
        <a:bodyPr/>
        <a:lstStyle/>
        <a:p>
          <a:endParaRPr lang="pl-PL"/>
        </a:p>
      </dgm:t>
    </dgm:pt>
    <dgm:pt modelId="{2F324205-0396-427B-BB3A-F847DC47F1AE}" type="sibTrans" cxnId="{CFDE69CE-2E91-44FC-95E7-E2E8F25A96B6}">
      <dgm:prSet/>
      <dgm:spPr/>
      <dgm:t>
        <a:bodyPr/>
        <a:lstStyle/>
        <a:p>
          <a:endParaRPr lang="pl-PL"/>
        </a:p>
      </dgm:t>
    </dgm:pt>
    <dgm:pt modelId="{14B9CE02-4B89-4226-A69A-65DBF488B49D}">
      <dgm:prSet phldrT="[Tekst]" custT="1"/>
      <dgm:spPr/>
      <dgm:t>
        <a:bodyPr/>
        <a:lstStyle/>
        <a:p>
          <a:pPr algn="l" rtl="0" eaLnBrk="1" latinLnBrk="0" hangingPunct="1">
            <a:spcBef>
              <a:spcPct val="20000"/>
            </a:spcBef>
            <a:buClr>
              <a:schemeClr val="accent1"/>
            </a:buClr>
            <a:buSzPct val="70000"/>
            <a:buNone/>
          </a:pPr>
          <a:r>
            <a:rPr kumimoji="0" lang="pl-PL" sz="1800" b="1" kern="1200" cap="all" baseline="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  <a:latin typeface="Times New Roman" pitchFamily="18" charset="0"/>
              <a:ea typeface="+mj-ea"/>
              <a:cs typeface="Times New Roman" pitchFamily="18" charset="0"/>
            </a:rPr>
            <a:t>BARTEK ZWYCIĘZCA</a:t>
          </a:r>
        </a:p>
      </dgm:t>
    </dgm:pt>
    <dgm:pt modelId="{114DEA69-697B-4CE3-A0A6-14CB214074E8}" type="parTrans" cxnId="{7A00658B-F39D-44D5-BCC3-5013751574C6}">
      <dgm:prSet/>
      <dgm:spPr/>
      <dgm:t>
        <a:bodyPr/>
        <a:lstStyle/>
        <a:p>
          <a:endParaRPr lang="pl-PL"/>
        </a:p>
      </dgm:t>
    </dgm:pt>
    <dgm:pt modelId="{7A5354AA-3429-4D1A-88B5-EF51FFE43F03}" type="sibTrans" cxnId="{7A00658B-F39D-44D5-BCC3-5013751574C6}">
      <dgm:prSet/>
      <dgm:spPr/>
      <dgm:t>
        <a:bodyPr/>
        <a:lstStyle/>
        <a:p>
          <a:endParaRPr lang="pl-PL"/>
        </a:p>
      </dgm:t>
    </dgm:pt>
    <dgm:pt modelId="{187CA8ED-F84C-4B64-BB5C-851BC7661ACF}">
      <dgm:prSet phldrT="[Tekst]" custT="1"/>
      <dgm:spPr/>
      <dgm:t>
        <a:bodyPr/>
        <a:lstStyle/>
        <a:p>
          <a:r>
            <a:rPr lang="pl-PL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NOWELE</a:t>
          </a:r>
        </a:p>
      </dgm:t>
    </dgm:pt>
    <dgm:pt modelId="{EB7CC296-8055-49D3-AAB0-FA9B4C2B0D76}" type="parTrans" cxnId="{7F7BA6C8-0B40-4A91-8969-AD0D46EA382F}">
      <dgm:prSet/>
      <dgm:spPr/>
      <dgm:t>
        <a:bodyPr/>
        <a:lstStyle/>
        <a:p>
          <a:endParaRPr lang="pl-PL"/>
        </a:p>
      </dgm:t>
    </dgm:pt>
    <dgm:pt modelId="{F26627E5-F0EA-4421-AA48-73BD7E218C84}" type="sibTrans" cxnId="{7F7BA6C8-0B40-4A91-8969-AD0D46EA382F}">
      <dgm:prSet/>
      <dgm:spPr/>
      <dgm:t>
        <a:bodyPr/>
        <a:lstStyle/>
        <a:p>
          <a:endParaRPr lang="pl-PL"/>
        </a:p>
      </dgm:t>
    </dgm:pt>
    <dgm:pt modelId="{8619B611-A57F-4515-9C32-2DA9E10F1495}">
      <dgm:prSet phldrT="[Tekst]" custT="1"/>
      <dgm:spPr/>
      <dgm:t>
        <a:bodyPr/>
        <a:lstStyle/>
        <a:p>
          <a:pPr algn="l" rtl="0" eaLnBrk="1" latinLnBrk="0" hangingPunct="1">
            <a:spcBef>
              <a:spcPct val="20000"/>
            </a:spcBef>
            <a:buClr>
              <a:schemeClr val="accent1"/>
            </a:buClr>
            <a:buSzPct val="70000"/>
            <a:buNone/>
          </a:pPr>
          <a:r>
            <a:rPr kumimoji="0" lang="pl-PL" sz="1800" b="1" kern="1200" cap="all" baseline="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  <a:latin typeface="Times New Roman" pitchFamily="18" charset="0"/>
              <a:ea typeface="+mj-ea"/>
              <a:cs typeface="Times New Roman" pitchFamily="18" charset="0"/>
            </a:rPr>
            <a:t>ZA CHLEBEM</a:t>
          </a:r>
        </a:p>
      </dgm:t>
    </dgm:pt>
    <dgm:pt modelId="{79CD24FB-3FDF-48E1-BD2A-4E9031FCCA90}" type="parTrans" cxnId="{82BAB62C-0DCA-4A9F-9A87-FACC5D8F68DD}">
      <dgm:prSet/>
      <dgm:spPr/>
      <dgm:t>
        <a:bodyPr/>
        <a:lstStyle/>
        <a:p>
          <a:endParaRPr lang="pl-PL"/>
        </a:p>
      </dgm:t>
    </dgm:pt>
    <dgm:pt modelId="{5F36EC3A-F7D8-4100-85AF-864C366BBE40}" type="sibTrans" cxnId="{82BAB62C-0DCA-4A9F-9A87-FACC5D8F68DD}">
      <dgm:prSet/>
      <dgm:spPr/>
      <dgm:t>
        <a:bodyPr/>
        <a:lstStyle/>
        <a:p>
          <a:endParaRPr lang="pl-PL"/>
        </a:p>
      </dgm:t>
    </dgm:pt>
    <dgm:pt modelId="{163E5688-F231-4EAE-BBC0-18C5FD2B63B1}">
      <dgm:prSet phldrT="[Tekst]" custT="1"/>
      <dgm:spPr/>
      <dgm:t>
        <a:bodyPr/>
        <a:lstStyle/>
        <a:p>
          <a:pPr algn="l" rtl="0" eaLnBrk="1" latinLnBrk="0" hangingPunct="1">
            <a:spcBef>
              <a:spcPct val="20000"/>
            </a:spcBef>
            <a:buClr>
              <a:schemeClr val="accent1"/>
            </a:buClr>
            <a:buSzPct val="70000"/>
            <a:buNone/>
          </a:pPr>
          <a:r>
            <a:rPr kumimoji="0" lang="pl-PL" sz="1800" b="1" kern="1200" cap="all" baseline="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  <a:latin typeface="Times New Roman" pitchFamily="18" charset="0"/>
              <a:ea typeface="+mj-ea"/>
              <a:cs typeface="Times New Roman" pitchFamily="18" charset="0"/>
            </a:rPr>
            <a:t>JANKO MUZYKANT</a:t>
          </a:r>
        </a:p>
      </dgm:t>
    </dgm:pt>
    <dgm:pt modelId="{8717E722-BC69-42FC-A1D6-75428C78A259}" type="parTrans" cxnId="{28168F01-757A-48CD-BFBA-74B3C11AFE3E}">
      <dgm:prSet/>
      <dgm:spPr/>
      <dgm:t>
        <a:bodyPr/>
        <a:lstStyle/>
        <a:p>
          <a:endParaRPr lang="pl-PL"/>
        </a:p>
      </dgm:t>
    </dgm:pt>
    <dgm:pt modelId="{88693BE6-EC5E-4571-BCA4-D98375323879}" type="sibTrans" cxnId="{28168F01-757A-48CD-BFBA-74B3C11AFE3E}">
      <dgm:prSet/>
      <dgm:spPr/>
      <dgm:t>
        <a:bodyPr/>
        <a:lstStyle/>
        <a:p>
          <a:endParaRPr lang="pl-PL"/>
        </a:p>
      </dgm:t>
    </dgm:pt>
    <dgm:pt modelId="{56FDCEA2-79D6-48A1-9BF1-F8651840FE9D}">
      <dgm:prSet phldrT="[Tekst]" custT="1"/>
      <dgm:spPr/>
      <dgm:t>
        <a:bodyPr/>
        <a:lstStyle/>
        <a:p>
          <a:r>
            <a:rPr lang="pl-PL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NOWELE</a:t>
          </a:r>
        </a:p>
      </dgm:t>
    </dgm:pt>
    <dgm:pt modelId="{82B70FCE-45B5-4013-BD32-3D80E18725F7}" type="parTrans" cxnId="{C827242A-A245-4752-9970-4727DB519FAD}">
      <dgm:prSet/>
      <dgm:spPr/>
      <dgm:t>
        <a:bodyPr/>
        <a:lstStyle/>
        <a:p>
          <a:endParaRPr lang="pl-PL"/>
        </a:p>
      </dgm:t>
    </dgm:pt>
    <dgm:pt modelId="{2F0DDD44-B30D-4707-9183-8712FBF8B1CC}" type="sibTrans" cxnId="{C827242A-A245-4752-9970-4727DB519FAD}">
      <dgm:prSet/>
      <dgm:spPr/>
      <dgm:t>
        <a:bodyPr/>
        <a:lstStyle/>
        <a:p>
          <a:endParaRPr lang="pl-PL"/>
        </a:p>
      </dgm:t>
    </dgm:pt>
    <dgm:pt modelId="{B1CE052D-0639-44D5-A678-FF314F8BB1B9}">
      <dgm:prSet phldrT="[Tekst]" custT="1"/>
      <dgm:spPr/>
      <dgm:t>
        <a:bodyPr/>
        <a:lstStyle/>
        <a:p>
          <a:pPr algn="l" rtl="0" eaLnBrk="1" latinLnBrk="0" hangingPunct="1">
            <a:spcBef>
              <a:spcPct val="20000"/>
            </a:spcBef>
            <a:buClr>
              <a:schemeClr val="accent1"/>
            </a:buClr>
            <a:buSzPct val="70000"/>
            <a:buNone/>
          </a:pPr>
          <a:r>
            <a:rPr kumimoji="0" lang="pl-PL" sz="2000" b="1" kern="1200" cap="all" baseline="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  <a:latin typeface="Times New Roman" pitchFamily="18" charset="0"/>
              <a:ea typeface="+mj-ea"/>
              <a:cs typeface="Times New Roman" pitchFamily="18" charset="0"/>
            </a:rPr>
            <a:t>LATARNIK</a:t>
          </a:r>
        </a:p>
      </dgm:t>
    </dgm:pt>
    <dgm:pt modelId="{D40A26A7-C791-4D26-9AB8-32006AC451F6}" type="parTrans" cxnId="{712EE557-FEE5-4585-9473-E12A6EF64C10}">
      <dgm:prSet/>
      <dgm:spPr/>
      <dgm:t>
        <a:bodyPr/>
        <a:lstStyle/>
        <a:p>
          <a:endParaRPr lang="pl-PL"/>
        </a:p>
      </dgm:t>
    </dgm:pt>
    <dgm:pt modelId="{0DBB6581-F0DE-4C5D-8B74-243DE65D1EBD}" type="sibTrans" cxnId="{712EE557-FEE5-4585-9473-E12A6EF64C10}">
      <dgm:prSet/>
      <dgm:spPr/>
      <dgm:t>
        <a:bodyPr/>
        <a:lstStyle/>
        <a:p>
          <a:endParaRPr lang="pl-PL"/>
        </a:p>
      </dgm:t>
    </dgm:pt>
    <dgm:pt modelId="{D0E98F48-50A4-4429-9501-166179702D9F}">
      <dgm:prSet phldrT="[Tekst]" custT="1"/>
      <dgm:spPr/>
      <dgm:t>
        <a:bodyPr/>
        <a:lstStyle/>
        <a:p>
          <a:pPr algn="l" rtl="0" eaLnBrk="1" latinLnBrk="0" hangingPunct="1">
            <a:spcBef>
              <a:spcPct val="20000"/>
            </a:spcBef>
            <a:buClr>
              <a:schemeClr val="accent1"/>
            </a:buClr>
            <a:buSzPct val="70000"/>
            <a:buNone/>
          </a:pPr>
          <a:r>
            <a:rPr kumimoji="0" lang="pl-PL" sz="2000" b="1" kern="1200" cap="all" baseline="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  <a:latin typeface="Times New Roman" pitchFamily="18" charset="0"/>
              <a:ea typeface="+mj-ea"/>
              <a:cs typeface="Times New Roman" pitchFamily="18" charset="0"/>
            </a:rPr>
            <a:t>SACHEM</a:t>
          </a:r>
        </a:p>
      </dgm:t>
    </dgm:pt>
    <dgm:pt modelId="{73D0152C-31F5-4E8A-8845-7C6394A76BAA}" type="sibTrans" cxnId="{D131EDAB-C3CD-47A8-AD22-08AA28D48F33}">
      <dgm:prSet/>
      <dgm:spPr/>
      <dgm:t>
        <a:bodyPr/>
        <a:lstStyle/>
        <a:p>
          <a:endParaRPr lang="pl-PL"/>
        </a:p>
      </dgm:t>
    </dgm:pt>
    <dgm:pt modelId="{33D8A1A4-8FB3-4CFC-A53C-EADE2F5587C1}" type="parTrans" cxnId="{D131EDAB-C3CD-47A8-AD22-08AA28D48F33}">
      <dgm:prSet/>
      <dgm:spPr/>
      <dgm:t>
        <a:bodyPr/>
        <a:lstStyle/>
        <a:p>
          <a:endParaRPr lang="pl-PL"/>
        </a:p>
      </dgm:t>
    </dgm:pt>
    <dgm:pt modelId="{2B17C0FB-3BBD-47FB-AF26-B4EAD37FF9FF}" type="pres">
      <dgm:prSet presAssocID="{F88BABA9-20F2-4791-993A-EC929F1D1633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DBFDAFC4-A0D0-4FED-B6FD-4D629BF1277D}" type="pres">
      <dgm:prSet presAssocID="{162BA8AF-E3B4-4399-98AD-283DCE1819E6}" presName="composite" presStyleCnt="0"/>
      <dgm:spPr/>
    </dgm:pt>
    <dgm:pt modelId="{06EB814F-85C0-4A43-A0DA-5E2133375F9A}" type="pres">
      <dgm:prSet presAssocID="{162BA8AF-E3B4-4399-98AD-283DCE1819E6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0860833A-C244-42E7-90F3-97F6A5CBFB64}" type="pres">
      <dgm:prSet presAssocID="{162BA8AF-E3B4-4399-98AD-283DCE1819E6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F026E5B-3C20-42C4-82B0-A04A474C1197}" type="pres">
      <dgm:prSet presAssocID="{14860608-C416-40E5-BB35-5C8DE53B0033}" presName="sp" presStyleCnt="0"/>
      <dgm:spPr/>
    </dgm:pt>
    <dgm:pt modelId="{4826608C-417D-4EA7-BD21-BA15FD27EA03}" type="pres">
      <dgm:prSet presAssocID="{187CA8ED-F84C-4B64-BB5C-851BC7661ACF}" presName="composite" presStyleCnt="0"/>
      <dgm:spPr/>
    </dgm:pt>
    <dgm:pt modelId="{5D46F437-74E4-4724-B7B1-37B8B7FF44DE}" type="pres">
      <dgm:prSet presAssocID="{187CA8ED-F84C-4B64-BB5C-851BC7661ACF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8A3E30CA-AD93-4A2E-B6B5-15F5CE1B7F8F}" type="pres">
      <dgm:prSet presAssocID="{187CA8ED-F84C-4B64-BB5C-851BC7661ACF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6D14E96B-BC4E-40BA-B092-C497EA224C2E}" type="pres">
      <dgm:prSet presAssocID="{F26627E5-F0EA-4421-AA48-73BD7E218C84}" presName="sp" presStyleCnt="0"/>
      <dgm:spPr/>
    </dgm:pt>
    <dgm:pt modelId="{29E8A967-CBCB-47DC-A493-77B0FE059828}" type="pres">
      <dgm:prSet presAssocID="{56FDCEA2-79D6-48A1-9BF1-F8651840FE9D}" presName="composite" presStyleCnt="0"/>
      <dgm:spPr/>
    </dgm:pt>
    <dgm:pt modelId="{24D87920-A6C3-4AC0-899C-0AA57751B216}" type="pres">
      <dgm:prSet presAssocID="{56FDCEA2-79D6-48A1-9BF1-F8651840FE9D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1349D4F3-823F-4AFE-9B27-0D46719E9A5D}" type="pres">
      <dgm:prSet presAssocID="{56FDCEA2-79D6-48A1-9BF1-F8651840FE9D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CFDE69CE-2E91-44FC-95E7-E2E8F25A96B6}" srcId="{162BA8AF-E3B4-4399-98AD-283DCE1819E6}" destId="{C2D8E534-5665-4A4E-A58A-4F9C78578DAC}" srcOrd="0" destOrd="0" parTransId="{DE6D751F-BBF6-4FC5-9D5F-EC05F51577E9}" sibTransId="{2F324205-0396-427B-BB3A-F847DC47F1AE}"/>
    <dgm:cxn modelId="{F16E253D-B35F-41B6-9B80-023900284AB3}" type="presOf" srcId="{8619B611-A57F-4515-9C32-2DA9E10F1495}" destId="{8A3E30CA-AD93-4A2E-B6B5-15F5CE1B7F8F}" srcOrd="0" destOrd="0" presId="urn:microsoft.com/office/officeart/2005/8/layout/chevron2"/>
    <dgm:cxn modelId="{92DBE924-C5E3-4DF7-8965-29A9754C528B}" type="presOf" srcId="{F88BABA9-20F2-4791-993A-EC929F1D1633}" destId="{2B17C0FB-3BBD-47FB-AF26-B4EAD37FF9FF}" srcOrd="0" destOrd="0" presId="urn:microsoft.com/office/officeart/2005/8/layout/chevron2"/>
    <dgm:cxn modelId="{3938FC11-C04C-40C5-B3B7-4A936FBF1A61}" type="presOf" srcId="{56FDCEA2-79D6-48A1-9BF1-F8651840FE9D}" destId="{24D87920-A6C3-4AC0-899C-0AA57751B216}" srcOrd="0" destOrd="0" presId="urn:microsoft.com/office/officeart/2005/8/layout/chevron2"/>
    <dgm:cxn modelId="{22CC46A8-DB6E-4DB4-85B9-F3001AE0DED4}" srcId="{F88BABA9-20F2-4791-993A-EC929F1D1633}" destId="{162BA8AF-E3B4-4399-98AD-283DCE1819E6}" srcOrd="0" destOrd="0" parTransId="{0B375634-DE5C-4531-97A3-F60C90D9E0AA}" sibTransId="{14860608-C416-40E5-BB35-5C8DE53B0033}"/>
    <dgm:cxn modelId="{3CB95F76-D05B-452E-A2D3-2E75D2F7C17A}" type="presOf" srcId="{14B9CE02-4B89-4226-A69A-65DBF488B49D}" destId="{0860833A-C244-42E7-90F3-97F6A5CBFB64}" srcOrd="0" destOrd="1" presId="urn:microsoft.com/office/officeart/2005/8/layout/chevron2"/>
    <dgm:cxn modelId="{05A5D552-56E0-4FBB-9FF2-C4A1373B7B3F}" type="presOf" srcId="{C2D8E534-5665-4A4E-A58A-4F9C78578DAC}" destId="{0860833A-C244-42E7-90F3-97F6A5CBFB64}" srcOrd="0" destOrd="0" presId="urn:microsoft.com/office/officeart/2005/8/layout/chevron2"/>
    <dgm:cxn modelId="{92E17AE7-4BC3-4C4D-9070-32A099757350}" type="presOf" srcId="{163E5688-F231-4EAE-BBC0-18C5FD2B63B1}" destId="{8A3E30CA-AD93-4A2E-B6B5-15F5CE1B7F8F}" srcOrd="0" destOrd="1" presId="urn:microsoft.com/office/officeart/2005/8/layout/chevron2"/>
    <dgm:cxn modelId="{2B4E91D7-8F48-46ED-A84D-22D35119FC3F}" type="presOf" srcId="{D0E98F48-50A4-4429-9501-166179702D9F}" destId="{1349D4F3-823F-4AFE-9B27-0D46719E9A5D}" srcOrd="0" destOrd="1" presId="urn:microsoft.com/office/officeart/2005/8/layout/chevron2"/>
    <dgm:cxn modelId="{BF751080-8149-4C8B-95E0-37288DCDC945}" type="presOf" srcId="{162BA8AF-E3B4-4399-98AD-283DCE1819E6}" destId="{06EB814F-85C0-4A43-A0DA-5E2133375F9A}" srcOrd="0" destOrd="0" presId="urn:microsoft.com/office/officeart/2005/8/layout/chevron2"/>
    <dgm:cxn modelId="{2C8989BE-A61C-49FD-91AA-EF96A3EA0EA6}" type="presOf" srcId="{B1CE052D-0639-44D5-A678-FF314F8BB1B9}" destId="{1349D4F3-823F-4AFE-9B27-0D46719E9A5D}" srcOrd="0" destOrd="0" presId="urn:microsoft.com/office/officeart/2005/8/layout/chevron2"/>
    <dgm:cxn modelId="{712EE557-FEE5-4585-9473-E12A6EF64C10}" srcId="{56FDCEA2-79D6-48A1-9BF1-F8651840FE9D}" destId="{B1CE052D-0639-44D5-A678-FF314F8BB1B9}" srcOrd="0" destOrd="0" parTransId="{D40A26A7-C791-4D26-9AB8-32006AC451F6}" sibTransId="{0DBB6581-F0DE-4C5D-8B74-243DE65D1EBD}"/>
    <dgm:cxn modelId="{D131EDAB-C3CD-47A8-AD22-08AA28D48F33}" srcId="{56FDCEA2-79D6-48A1-9BF1-F8651840FE9D}" destId="{D0E98F48-50A4-4429-9501-166179702D9F}" srcOrd="1" destOrd="0" parTransId="{33D8A1A4-8FB3-4CFC-A53C-EADE2F5587C1}" sibTransId="{73D0152C-31F5-4E8A-8845-7C6394A76BAA}"/>
    <dgm:cxn modelId="{82BAB62C-0DCA-4A9F-9A87-FACC5D8F68DD}" srcId="{187CA8ED-F84C-4B64-BB5C-851BC7661ACF}" destId="{8619B611-A57F-4515-9C32-2DA9E10F1495}" srcOrd="0" destOrd="0" parTransId="{79CD24FB-3FDF-48E1-BD2A-4E9031FCCA90}" sibTransId="{5F36EC3A-F7D8-4100-85AF-864C366BBE40}"/>
    <dgm:cxn modelId="{C827242A-A245-4752-9970-4727DB519FAD}" srcId="{F88BABA9-20F2-4791-993A-EC929F1D1633}" destId="{56FDCEA2-79D6-48A1-9BF1-F8651840FE9D}" srcOrd="2" destOrd="0" parTransId="{82B70FCE-45B5-4013-BD32-3D80E18725F7}" sibTransId="{2F0DDD44-B30D-4707-9183-8712FBF8B1CC}"/>
    <dgm:cxn modelId="{7F7BA6C8-0B40-4A91-8969-AD0D46EA382F}" srcId="{F88BABA9-20F2-4791-993A-EC929F1D1633}" destId="{187CA8ED-F84C-4B64-BB5C-851BC7661ACF}" srcOrd="1" destOrd="0" parTransId="{EB7CC296-8055-49D3-AAB0-FA9B4C2B0D76}" sibTransId="{F26627E5-F0EA-4421-AA48-73BD7E218C84}"/>
    <dgm:cxn modelId="{7A00658B-F39D-44D5-BCC3-5013751574C6}" srcId="{162BA8AF-E3B4-4399-98AD-283DCE1819E6}" destId="{14B9CE02-4B89-4226-A69A-65DBF488B49D}" srcOrd="1" destOrd="0" parTransId="{114DEA69-697B-4CE3-A0A6-14CB214074E8}" sibTransId="{7A5354AA-3429-4D1A-88B5-EF51FFE43F03}"/>
    <dgm:cxn modelId="{452BA89B-AE1C-42A8-9454-D08E44EF4109}" type="presOf" srcId="{187CA8ED-F84C-4B64-BB5C-851BC7661ACF}" destId="{5D46F437-74E4-4724-B7B1-37B8B7FF44DE}" srcOrd="0" destOrd="0" presId="urn:microsoft.com/office/officeart/2005/8/layout/chevron2"/>
    <dgm:cxn modelId="{28168F01-757A-48CD-BFBA-74B3C11AFE3E}" srcId="{187CA8ED-F84C-4B64-BB5C-851BC7661ACF}" destId="{163E5688-F231-4EAE-BBC0-18C5FD2B63B1}" srcOrd="1" destOrd="0" parTransId="{8717E722-BC69-42FC-A1D6-75428C78A259}" sibTransId="{88693BE6-EC5E-4571-BCA4-D98375323879}"/>
    <dgm:cxn modelId="{4F244AAC-3573-4328-8BA5-E897DB6B5DA0}" type="presParOf" srcId="{2B17C0FB-3BBD-47FB-AF26-B4EAD37FF9FF}" destId="{DBFDAFC4-A0D0-4FED-B6FD-4D629BF1277D}" srcOrd="0" destOrd="0" presId="urn:microsoft.com/office/officeart/2005/8/layout/chevron2"/>
    <dgm:cxn modelId="{963D7A0D-4B7F-484F-A454-3AB1751B3391}" type="presParOf" srcId="{DBFDAFC4-A0D0-4FED-B6FD-4D629BF1277D}" destId="{06EB814F-85C0-4A43-A0DA-5E2133375F9A}" srcOrd="0" destOrd="0" presId="urn:microsoft.com/office/officeart/2005/8/layout/chevron2"/>
    <dgm:cxn modelId="{0C266751-177D-4EAB-96BB-72B0868E1B84}" type="presParOf" srcId="{DBFDAFC4-A0D0-4FED-B6FD-4D629BF1277D}" destId="{0860833A-C244-42E7-90F3-97F6A5CBFB64}" srcOrd="1" destOrd="0" presId="urn:microsoft.com/office/officeart/2005/8/layout/chevron2"/>
    <dgm:cxn modelId="{3D5CCACD-8E34-4E38-818A-482639BFC55D}" type="presParOf" srcId="{2B17C0FB-3BBD-47FB-AF26-B4EAD37FF9FF}" destId="{CF026E5B-3C20-42C4-82B0-A04A474C1197}" srcOrd="1" destOrd="0" presId="urn:microsoft.com/office/officeart/2005/8/layout/chevron2"/>
    <dgm:cxn modelId="{4C92E563-B6FC-4296-8433-6DEA35FD288E}" type="presParOf" srcId="{2B17C0FB-3BBD-47FB-AF26-B4EAD37FF9FF}" destId="{4826608C-417D-4EA7-BD21-BA15FD27EA03}" srcOrd="2" destOrd="0" presId="urn:microsoft.com/office/officeart/2005/8/layout/chevron2"/>
    <dgm:cxn modelId="{7D3A5F71-AB6C-413A-8843-E7A67980350D}" type="presParOf" srcId="{4826608C-417D-4EA7-BD21-BA15FD27EA03}" destId="{5D46F437-74E4-4724-B7B1-37B8B7FF44DE}" srcOrd="0" destOrd="0" presId="urn:microsoft.com/office/officeart/2005/8/layout/chevron2"/>
    <dgm:cxn modelId="{9A273C8A-46FC-4EB5-8FAC-4E07DF01F8A5}" type="presParOf" srcId="{4826608C-417D-4EA7-BD21-BA15FD27EA03}" destId="{8A3E30CA-AD93-4A2E-B6B5-15F5CE1B7F8F}" srcOrd="1" destOrd="0" presId="urn:microsoft.com/office/officeart/2005/8/layout/chevron2"/>
    <dgm:cxn modelId="{59A3BFE3-80F7-4567-9CB8-C5ADAB8D3845}" type="presParOf" srcId="{2B17C0FB-3BBD-47FB-AF26-B4EAD37FF9FF}" destId="{6D14E96B-BC4E-40BA-B092-C497EA224C2E}" srcOrd="3" destOrd="0" presId="urn:microsoft.com/office/officeart/2005/8/layout/chevron2"/>
    <dgm:cxn modelId="{8A8561E5-1DD7-4189-91C1-20DF221245B6}" type="presParOf" srcId="{2B17C0FB-3BBD-47FB-AF26-B4EAD37FF9FF}" destId="{29E8A967-CBCB-47DC-A493-77B0FE059828}" srcOrd="4" destOrd="0" presId="urn:microsoft.com/office/officeart/2005/8/layout/chevron2"/>
    <dgm:cxn modelId="{5A6D716D-84CB-4CD3-83A5-A11007EFD89C}" type="presParOf" srcId="{29E8A967-CBCB-47DC-A493-77B0FE059828}" destId="{24D87920-A6C3-4AC0-899C-0AA57751B216}" srcOrd="0" destOrd="0" presId="urn:microsoft.com/office/officeart/2005/8/layout/chevron2"/>
    <dgm:cxn modelId="{94A083E1-C906-4D5D-B84F-E9173925F993}" type="presParOf" srcId="{29E8A967-CBCB-47DC-A493-77B0FE059828}" destId="{1349D4F3-823F-4AFE-9B27-0D46719E9A5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7FF0530-E8F0-4A58-8421-8083F69CA550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633416F1-FE46-4A5B-8EE5-18051999547B}">
      <dgm:prSet phldrT="[Tekst]" custT="1"/>
      <dgm:spPr/>
      <dgm:t>
        <a:bodyPr/>
        <a:lstStyle/>
        <a:p>
          <a:r>
            <a:rPr lang="pl-PL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POWIEŚCI</a:t>
          </a:r>
        </a:p>
      </dgm:t>
    </dgm:pt>
    <dgm:pt modelId="{38419555-ECCB-4300-AA38-7AB1805F2722}" type="parTrans" cxnId="{97DF900E-0FC5-4FAA-BD56-ADFE6B16428C}">
      <dgm:prSet/>
      <dgm:spPr/>
      <dgm:t>
        <a:bodyPr/>
        <a:lstStyle/>
        <a:p>
          <a:endParaRPr lang="pl-PL"/>
        </a:p>
      </dgm:t>
    </dgm:pt>
    <dgm:pt modelId="{EC836D6A-62AE-44BD-83B3-3EBED19870A2}" type="sibTrans" cxnId="{97DF900E-0FC5-4FAA-BD56-ADFE6B16428C}">
      <dgm:prSet/>
      <dgm:spPr/>
      <dgm:t>
        <a:bodyPr/>
        <a:lstStyle/>
        <a:p>
          <a:endParaRPr lang="pl-PL"/>
        </a:p>
      </dgm:t>
    </dgm:pt>
    <dgm:pt modelId="{734E1477-F2F0-4E29-981F-812B0EAF222A}">
      <dgm:prSet phldrT="[Tekst]" custT="1"/>
      <dgm:spPr/>
      <dgm:t>
        <a:bodyPr/>
        <a:lstStyle/>
        <a:p>
          <a:pPr algn="l" rtl="0" eaLnBrk="1" latinLnBrk="0" hangingPunct="1">
            <a:spcBef>
              <a:spcPct val="20000"/>
            </a:spcBef>
            <a:buClr>
              <a:schemeClr val="accent1"/>
            </a:buClr>
            <a:buSzPct val="70000"/>
            <a:buNone/>
          </a:pPr>
          <a:r>
            <a:rPr kumimoji="0" lang="pl-PL" sz="1800" b="1" kern="1200" cap="all" baseline="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  <a:latin typeface="Times New Roman" pitchFamily="18" charset="0"/>
              <a:ea typeface="+mj-ea"/>
              <a:cs typeface="Times New Roman" pitchFamily="18" charset="0"/>
            </a:rPr>
            <a:t>RODZINA POŁANIECKICH</a:t>
          </a:r>
        </a:p>
      </dgm:t>
    </dgm:pt>
    <dgm:pt modelId="{3457A807-9933-47FC-8C00-CD4966E55EE8}" type="parTrans" cxnId="{FDF63A9F-6BDC-4AED-B41F-615C60CB95C5}">
      <dgm:prSet/>
      <dgm:spPr/>
      <dgm:t>
        <a:bodyPr/>
        <a:lstStyle/>
        <a:p>
          <a:endParaRPr lang="pl-PL"/>
        </a:p>
      </dgm:t>
    </dgm:pt>
    <dgm:pt modelId="{D235EA1A-74E4-462B-A1D1-929AC35B8C08}" type="sibTrans" cxnId="{FDF63A9F-6BDC-4AED-B41F-615C60CB95C5}">
      <dgm:prSet/>
      <dgm:spPr/>
      <dgm:t>
        <a:bodyPr/>
        <a:lstStyle/>
        <a:p>
          <a:endParaRPr lang="pl-PL"/>
        </a:p>
      </dgm:t>
    </dgm:pt>
    <dgm:pt modelId="{0431EAA3-6A11-480C-B61F-301298A0D133}">
      <dgm:prSet phldrT="[Tekst]" custT="1"/>
      <dgm:spPr/>
      <dgm:t>
        <a:bodyPr/>
        <a:lstStyle/>
        <a:p>
          <a:pPr algn="l" rtl="0" eaLnBrk="1" latinLnBrk="0" hangingPunct="1">
            <a:spcBef>
              <a:spcPct val="20000"/>
            </a:spcBef>
            <a:buClr>
              <a:schemeClr val="accent1"/>
            </a:buClr>
            <a:buSzPct val="70000"/>
            <a:buNone/>
          </a:pPr>
          <a:r>
            <a:rPr kumimoji="0" lang="pl-PL" sz="1800" b="1" kern="1200" cap="all" baseline="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  <a:latin typeface="Times New Roman" pitchFamily="18" charset="0"/>
              <a:ea typeface="+mj-ea"/>
              <a:cs typeface="Times New Roman" pitchFamily="18" charset="0"/>
            </a:rPr>
            <a:t>W PUSTYNI </a:t>
          </a:r>
          <a:br>
            <a:rPr kumimoji="0" lang="pl-PL" sz="1800" b="1" kern="1200" cap="all" baseline="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  <a:latin typeface="Times New Roman" pitchFamily="18" charset="0"/>
              <a:ea typeface="+mj-ea"/>
              <a:cs typeface="Times New Roman" pitchFamily="18" charset="0"/>
            </a:rPr>
          </a:br>
          <a:r>
            <a:rPr kumimoji="0" lang="pl-PL" sz="1800" b="1" kern="1200" cap="all" baseline="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  <a:latin typeface="Times New Roman" pitchFamily="18" charset="0"/>
              <a:ea typeface="+mj-ea"/>
              <a:cs typeface="Times New Roman" pitchFamily="18" charset="0"/>
            </a:rPr>
            <a:t>I W PUSZCZY</a:t>
          </a:r>
        </a:p>
      </dgm:t>
    </dgm:pt>
    <dgm:pt modelId="{FE255A16-8F44-4293-B493-06B293298B3F}" type="parTrans" cxnId="{5F82C71E-9609-4297-BAAC-C99D35229F96}">
      <dgm:prSet/>
      <dgm:spPr/>
      <dgm:t>
        <a:bodyPr/>
        <a:lstStyle/>
        <a:p>
          <a:endParaRPr lang="pl-PL"/>
        </a:p>
      </dgm:t>
    </dgm:pt>
    <dgm:pt modelId="{795A0542-042F-4B62-9675-6AEBACF36998}" type="sibTrans" cxnId="{5F82C71E-9609-4297-BAAC-C99D35229F96}">
      <dgm:prSet/>
      <dgm:spPr/>
      <dgm:t>
        <a:bodyPr/>
        <a:lstStyle/>
        <a:p>
          <a:endParaRPr lang="pl-PL"/>
        </a:p>
      </dgm:t>
    </dgm:pt>
    <dgm:pt modelId="{CC97EF30-4C2D-44F2-99AD-64F20D0538ED}">
      <dgm:prSet phldrT="[Tekst]" custT="1"/>
      <dgm:spPr/>
      <dgm:t>
        <a:bodyPr/>
        <a:lstStyle/>
        <a:p>
          <a:r>
            <a:rPr lang="pl-PL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POWIEŚCI</a:t>
          </a:r>
        </a:p>
      </dgm:t>
    </dgm:pt>
    <dgm:pt modelId="{77CDBEB3-DD6D-45BE-975C-1B9FFD613F4A}" type="parTrans" cxnId="{5B00B0EE-B7D9-4EF7-BAA4-5DEF72F6175E}">
      <dgm:prSet/>
      <dgm:spPr/>
      <dgm:t>
        <a:bodyPr/>
        <a:lstStyle/>
        <a:p>
          <a:endParaRPr lang="pl-PL"/>
        </a:p>
      </dgm:t>
    </dgm:pt>
    <dgm:pt modelId="{E45AF4C0-A392-4E7A-985C-D67C696713CC}" type="sibTrans" cxnId="{5B00B0EE-B7D9-4EF7-BAA4-5DEF72F6175E}">
      <dgm:prSet/>
      <dgm:spPr/>
      <dgm:t>
        <a:bodyPr/>
        <a:lstStyle/>
        <a:p>
          <a:endParaRPr lang="pl-PL"/>
        </a:p>
      </dgm:t>
    </dgm:pt>
    <dgm:pt modelId="{EEB8F952-00C1-4A3E-A34B-7F678BCF0EC6}">
      <dgm:prSet phldrT="[Tekst]" custT="1"/>
      <dgm:spPr/>
      <dgm:t>
        <a:bodyPr/>
        <a:lstStyle/>
        <a:p>
          <a:pPr algn="l" rtl="0" eaLnBrk="1" latinLnBrk="0" hangingPunct="1">
            <a:spcBef>
              <a:spcPct val="20000"/>
            </a:spcBef>
            <a:buClr>
              <a:schemeClr val="accent1"/>
            </a:buClr>
            <a:buSzPct val="70000"/>
            <a:buNone/>
          </a:pPr>
          <a:r>
            <a:rPr kumimoji="0" lang="pl-PL" sz="2000" b="1" kern="1200" cap="all" baseline="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  <a:latin typeface="Times New Roman" pitchFamily="18" charset="0"/>
              <a:ea typeface="+mj-ea"/>
              <a:cs typeface="Times New Roman" pitchFamily="18" charset="0"/>
            </a:rPr>
            <a:t>QUO VADIS</a:t>
          </a:r>
        </a:p>
      </dgm:t>
    </dgm:pt>
    <dgm:pt modelId="{E4BBD20D-7421-4BCF-92EF-2F0B632297F9}" type="parTrans" cxnId="{BA32C432-01C6-46EB-812F-D17F94CD3FB8}">
      <dgm:prSet/>
      <dgm:spPr/>
      <dgm:t>
        <a:bodyPr/>
        <a:lstStyle/>
        <a:p>
          <a:endParaRPr lang="pl-PL"/>
        </a:p>
      </dgm:t>
    </dgm:pt>
    <dgm:pt modelId="{0E6A725B-EB1C-4DBB-BC10-35DB673DFCCC}" type="sibTrans" cxnId="{BA32C432-01C6-46EB-812F-D17F94CD3FB8}">
      <dgm:prSet/>
      <dgm:spPr/>
      <dgm:t>
        <a:bodyPr/>
        <a:lstStyle/>
        <a:p>
          <a:endParaRPr lang="pl-PL"/>
        </a:p>
      </dgm:t>
    </dgm:pt>
    <dgm:pt modelId="{47291739-84A5-4481-A2ED-719F5672AB06}">
      <dgm:prSet phldrT="[Tekst]" custT="1"/>
      <dgm:spPr/>
      <dgm:t>
        <a:bodyPr/>
        <a:lstStyle/>
        <a:p>
          <a:pPr algn="l" rtl="0" eaLnBrk="1" latinLnBrk="0" hangingPunct="1">
            <a:spcBef>
              <a:spcPct val="20000"/>
            </a:spcBef>
            <a:buClr>
              <a:schemeClr val="accent1"/>
            </a:buClr>
            <a:buSzPct val="70000"/>
            <a:buNone/>
          </a:pPr>
          <a:r>
            <a:rPr kumimoji="0" lang="pl-PL" sz="2000" b="1" kern="1200" cap="all" baseline="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  <a:latin typeface="Times New Roman" pitchFamily="18" charset="0"/>
              <a:ea typeface="+mj-ea"/>
              <a:cs typeface="Times New Roman" pitchFamily="18" charset="0"/>
            </a:rPr>
            <a:t>KRZYŻACY</a:t>
          </a:r>
        </a:p>
      </dgm:t>
    </dgm:pt>
    <dgm:pt modelId="{3C1A8875-0DBD-4702-9C4E-475AAA630CD3}" type="parTrans" cxnId="{42E70CC2-91AF-4CCF-A507-76EA56FA652E}">
      <dgm:prSet/>
      <dgm:spPr/>
      <dgm:t>
        <a:bodyPr/>
        <a:lstStyle/>
        <a:p>
          <a:endParaRPr lang="pl-PL"/>
        </a:p>
      </dgm:t>
    </dgm:pt>
    <dgm:pt modelId="{52E6FEF8-691D-440D-9A6A-63B87AF89F93}" type="sibTrans" cxnId="{42E70CC2-91AF-4CCF-A507-76EA56FA652E}">
      <dgm:prSet/>
      <dgm:spPr/>
      <dgm:t>
        <a:bodyPr/>
        <a:lstStyle/>
        <a:p>
          <a:endParaRPr lang="pl-PL"/>
        </a:p>
      </dgm:t>
    </dgm:pt>
    <dgm:pt modelId="{CEF658E1-876C-42FA-B1DA-03611C50D116}">
      <dgm:prSet phldrT="[Tekst]" custT="1"/>
      <dgm:spPr/>
      <dgm:t>
        <a:bodyPr/>
        <a:lstStyle/>
        <a:p>
          <a:r>
            <a:rPr lang="pl-PL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POWIEŚCI</a:t>
          </a:r>
        </a:p>
      </dgm:t>
    </dgm:pt>
    <dgm:pt modelId="{DBB121AA-0C34-4C60-879F-5D07A56DC27C}" type="parTrans" cxnId="{0E37F986-E956-47F8-95F1-FD40188A3190}">
      <dgm:prSet/>
      <dgm:spPr/>
      <dgm:t>
        <a:bodyPr/>
        <a:lstStyle/>
        <a:p>
          <a:endParaRPr lang="pl-PL"/>
        </a:p>
      </dgm:t>
    </dgm:pt>
    <dgm:pt modelId="{7D38D1AA-3B61-4CDC-BD45-228BB1F76373}" type="sibTrans" cxnId="{0E37F986-E956-47F8-95F1-FD40188A3190}">
      <dgm:prSet/>
      <dgm:spPr/>
      <dgm:t>
        <a:bodyPr/>
        <a:lstStyle/>
        <a:p>
          <a:endParaRPr lang="pl-PL"/>
        </a:p>
      </dgm:t>
    </dgm:pt>
    <dgm:pt modelId="{8F38CA9B-8AF8-49D6-B9C0-783C8C5346FD}">
      <dgm:prSet phldrT="[Tekst]" custT="1"/>
      <dgm:spPr/>
      <dgm:t>
        <a:bodyPr/>
        <a:lstStyle/>
        <a:p>
          <a:pPr algn="l" rtl="0" eaLnBrk="1" latinLnBrk="0" hangingPunct="1">
            <a:spcBef>
              <a:spcPct val="20000"/>
            </a:spcBef>
            <a:buClr>
              <a:schemeClr val="accent1"/>
            </a:buClr>
            <a:buSzPct val="70000"/>
            <a:buNone/>
          </a:pPr>
          <a:r>
            <a:rPr kumimoji="0" lang="pl-PL" sz="2000" b="1" kern="1200" cap="all" baseline="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  <a:latin typeface="Times New Roman" pitchFamily="18" charset="0"/>
              <a:ea typeface="+mj-ea"/>
              <a:cs typeface="Times New Roman" pitchFamily="18" charset="0"/>
            </a:rPr>
            <a:t>NA POLU CHWAŁY</a:t>
          </a:r>
        </a:p>
      </dgm:t>
    </dgm:pt>
    <dgm:pt modelId="{E59B5AF1-1949-4B46-AF4A-F4ECB1899BCB}" type="parTrans" cxnId="{803EFEFA-D995-45BF-824F-469C7F4B66CC}">
      <dgm:prSet/>
      <dgm:spPr/>
      <dgm:t>
        <a:bodyPr/>
        <a:lstStyle/>
        <a:p>
          <a:endParaRPr lang="pl-PL"/>
        </a:p>
      </dgm:t>
    </dgm:pt>
    <dgm:pt modelId="{98569947-D071-4EFE-929D-E69555D8DBA0}" type="sibTrans" cxnId="{803EFEFA-D995-45BF-824F-469C7F4B66CC}">
      <dgm:prSet/>
      <dgm:spPr/>
      <dgm:t>
        <a:bodyPr/>
        <a:lstStyle/>
        <a:p>
          <a:endParaRPr lang="pl-PL"/>
        </a:p>
      </dgm:t>
    </dgm:pt>
    <dgm:pt modelId="{5680C4FC-E026-42FA-AF05-DAC979E0B537}">
      <dgm:prSet phldrT="[Tekst]" custT="1"/>
      <dgm:spPr/>
      <dgm:t>
        <a:bodyPr/>
        <a:lstStyle/>
        <a:p>
          <a:pPr algn="l" rtl="0" eaLnBrk="1" latinLnBrk="0" hangingPunct="1">
            <a:spcBef>
              <a:spcPct val="20000"/>
            </a:spcBef>
            <a:buClr>
              <a:schemeClr val="accent1"/>
            </a:buClr>
            <a:buSzPct val="70000"/>
            <a:buNone/>
          </a:pPr>
          <a:r>
            <a:rPr kumimoji="0" lang="pl-PL" sz="2000" b="1" kern="1200" cap="all" baseline="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  <a:latin typeface="Times New Roman" pitchFamily="18" charset="0"/>
              <a:ea typeface="+mj-ea"/>
              <a:cs typeface="Times New Roman" pitchFamily="18" charset="0"/>
            </a:rPr>
            <a:t>BEZ DOGMATU</a:t>
          </a:r>
        </a:p>
      </dgm:t>
    </dgm:pt>
    <dgm:pt modelId="{287F9666-7460-4E23-9C0B-C924CC71A392}" type="parTrans" cxnId="{80CBE9E0-C90C-4D79-98C0-99CD465F1681}">
      <dgm:prSet/>
      <dgm:spPr/>
      <dgm:t>
        <a:bodyPr/>
        <a:lstStyle/>
        <a:p>
          <a:endParaRPr lang="pl-PL"/>
        </a:p>
      </dgm:t>
    </dgm:pt>
    <dgm:pt modelId="{E9977DBA-CCB8-4F32-B46D-21F9137846FC}" type="sibTrans" cxnId="{80CBE9E0-C90C-4D79-98C0-99CD465F1681}">
      <dgm:prSet/>
      <dgm:spPr/>
      <dgm:t>
        <a:bodyPr/>
        <a:lstStyle/>
        <a:p>
          <a:endParaRPr lang="pl-PL"/>
        </a:p>
      </dgm:t>
    </dgm:pt>
    <dgm:pt modelId="{C22111C8-3934-460D-B8EF-C2EEE6C44FC8}" type="pres">
      <dgm:prSet presAssocID="{97FF0530-E8F0-4A58-8421-8083F69CA550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D8CFDBA8-B156-40F1-9EDB-5B339E05D90F}" type="pres">
      <dgm:prSet presAssocID="{633416F1-FE46-4A5B-8EE5-18051999547B}" presName="composite" presStyleCnt="0"/>
      <dgm:spPr/>
    </dgm:pt>
    <dgm:pt modelId="{6E721D1B-7A70-4269-AE1D-D535CBFB2389}" type="pres">
      <dgm:prSet presAssocID="{633416F1-FE46-4A5B-8EE5-18051999547B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808965A9-39AB-4750-A286-3B3AD02B3239}" type="pres">
      <dgm:prSet presAssocID="{633416F1-FE46-4A5B-8EE5-18051999547B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27E1B244-A641-4FDA-B5FE-66E11F310F2B}" type="pres">
      <dgm:prSet presAssocID="{EC836D6A-62AE-44BD-83B3-3EBED19870A2}" presName="sp" presStyleCnt="0"/>
      <dgm:spPr/>
    </dgm:pt>
    <dgm:pt modelId="{C4D98109-D037-42E2-A2A9-29CA029287F6}" type="pres">
      <dgm:prSet presAssocID="{CC97EF30-4C2D-44F2-99AD-64F20D0538ED}" presName="composite" presStyleCnt="0"/>
      <dgm:spPr/>
    </dgm:pt>
    <dgm:pt modelId="{DDCE1D0E-C767-4626-B3E9-2FCB8B5E1B52}" type="pres">
      <dgm:prSet presAssocID="{CC97EF30-4C2D-44F2-99AD-64F20D0538ED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76ADA70D-4D46-407A-8BE5-D80F8958CA04}" type="pres">
      <dgm:prSet presAssocID="{CC97EF30-4C2D-44F2-99AD-64F20D0538ED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7038210-B489-49DF-9042-8D2CCC95C6E3}" type="pres">
      <dgm:prSet presAssocID="{E45AF4C0-A392-4E7A-985C-D67C696713CC}" presName="sp" presStyleCnt="0"/>
      <dgm:spPr/>
    </dgm:pt>
    <dgm:pt modelId="{5594D108-45DF-4660-A101-4B2D3C62483B}" type="pres">
      <dgm:prSet presAssocID="{CEF658E1-876C-42FA-B1DA-03611C50D116}" presName="composite" presStyleCnt="0"/>
      <dgm:spPr/>
    </dgm:pt>
    <dgm:pt modelId="{C53D628B-DBA4-400C-B32C-D9FB03B60714}" type="pres">
      <dgm:prSet presAssocID="{CEF658E1-876C-42FA-B1DA-03611C50D116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050ECC85-A5CF-41A3-AC9A-07749F3A9764}" type="pres">
      <dgm:prSet presAssocID="{CEF658E1-876C-42FA-B1DA-03611C50D116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0E37F986-E956-47F8-95F1-FD40188A3190}" srcId="{97FF0530-E8F0-4A58-8421-8083F69CA550}" destId="{CEF658E1-876C-42FA-B1DA-03611C50D116}" srcOrd="2" destOrd="0" parTransId="{DBB121AA-0C34-4C60-879F-5D07A56DC27C}" sibTransId="{7D38D1AA-3B61-4CDC-BD45-228BB1F76373}"/>
    <dgm:cxn modelId="{BA32C432-01C6-46EB-812F-D17F94CD3FB8}" srcId="{CC97EF30-4C2D-44F2-99AD-64F20D0538ED}" destId="{EEB8F952-00C1-4A3E-A34B-7F678BCF0EC6}" srcOrd="0" destOrd="0" parTransId="{E4BBD20D-7421-4BCF-92EF-2F0B632297F9}" sibTransId="{0E6A725B-EB1C-4DBB-BC10-35DB673DFCCC}"/>
    <dgm:cxn modelId="{42E70CC2-91AF-4CCF-A507-76EA56FA652E}" srcId="{CC97EF30-4C2D-44F2-99AD-64F20D0538ED}" destId="{47291739-84A5-4481-A2ED-719F5672AB06}" srcOrd="1" destOrd="0" parTransId="{3C1A8875-0DBD-4702-9C4E-475AAA630CD3}" sibTransId="{52E6FEF8-691D-440D-9A6A-63B87AF89F93}"/>
    <dgm:cxn modelId="{6D1DEA71-C6B4-4272-AF79-3D7C63F77F77}" type="presOf" srcId="{633416F1-FE46-4A5B-8EE5-18051999547B}" destId="{6E721D1B-7A70-4269-AE1D-D535CBFB2389}" srcOrd="0" destOrd="0" presId="urn:microsoft.com/office/officeart/2005/8/layout/chevron2"/>
    <dgm:cxn modelId="{97DF900E-0FC5-4FAA-BD56-ADFE6B16428C}" srcId="{97FF0530-E8F0-4A58-8421-8083F69CA550}" destId="{633416F1-FE46-4A5B-8EE5-18051999547B}" srcOrd="0" destOrd="0" parTransId="{38419555-ECCB-4300-AA38-7AB1805F2722}" sibTransId="{EC836D6A-62AE-44BD-83B3-3EBED19870A2}"/>
    <dgm:cxn modelId="{EB1B7986-ADBD-4E73-9270-EC05AF8CCAD8}" type="presOf" srcId="{5680C4FC-E026-42FA-AF05-DAC979E0B537}" destId="{050ECC85-A5CF-41A3-AC9A-07749F3A9764}" srcOrd="0" destOrd="1" presId="urn:microsoft.com/office/officeart/2005/8/layout/chevron2"/>
    <dgm:cxn modelId="{816BEE95-1938-4B13-9F0B-F6C0CE5879FE}" type="presOf" srcId="{8F38CA9B-8AF8-49D6-B9C0-783C8C5346FD}" destId="{050ECC85-A5CF-41A3-AC9A-07749F3A9764}" srcOrd="0" destOrd="0" presId="urn:microsoft.com/office/officeart/2005/8/layout/chevron2"/>
    <dgm:cxn modelId="{FE227D0E-5EBB-43F5-AD5D-EC829F864ADA}" type="presOf" srcId="{0431EAA3-6A11-480C-B61F-301298A0D133}" destId="{808965A9-39AB-4750-A286-3B3AD02B3239}" srcOrd="0" destOrd="1" presId="urn:microsoft.com/office/officeart/2005/8/layout/chevron2"/>
    <dgm:cxn modelId="{5B00B0EE-B7D9-4EF7-BAA4-5DEF72F6175E}" srcId="{97FF0530-E8F0-4A58-8421-8083F69CA550}" destId="{CC97EF30-4C2D-44F2-99AD-64F20D0538ED}" srcOrd="1" destOrd="0" parTransId="{77CDBEB3-DD6D-45BE-975C-1B9FFD613F4A}" sibTransId="{E45AF4C0-A392-4E7A-985C-D67C696713CC}"/>
    <dgm:cxn modelId="{80CBE9E0-C90C-4D79-98C0-99CD465F1681}" srcId="{CEF658E1-876C-42FA-B1DA-03611C50D116}" destId="{5680C4FC-E026-42FA-AF05-DAC979E0B537}" srcOrd="1" destOrd="0" parTransId="{287F9666-7460-4E23-9C0B-C924CC71A392}" sibTransId="{E9977DBA-CCB8-4F32-B46D-21F9137846FC}"/>
    <dgm:cxn modelId="{1095FD39-999D-477A-9A97-5F7D5259F62F}" type="presOf" srcId="{47291739-84A5-4481-A2ED-719F5672AB06}" destId="{76ADA70D-4D46-407A-8BE5-D80F8958CA04}" srcOrd="0" destOrd="1" presId="urn:microsoft.com/office/officeart/2005/8/layout/chevron2"/>
    <dgm:cxn modelId="{3FDBF666-CF97-4931-9ECB-204041469AB0}" type="presOf" srcId="{EEB8F952-00C1-4A3E-A34B-7F678BCF0EC6}" destId="{76ADA70D-4D46-407A-8BE5-D80F8958CA04}" srcOrd="0" destOrd="0" presId="urn:microsoft.com/office/officeart/2005/8/layout/chevron2"/>
    <dgm:cxn modelId="{AA34F5A6-5AC1-401A-8C11-A009DDBD2CF0}" type="presOf" srcId="{CC97EF30-4C2D-44F2-99AD-64F20D0538ED}" destId="{DDCE1D0E-C767-4626-B3E9-2FCB8B5E1B52}" srcOrd="0" destOrd="0" presId="urn:microsoft.com/office/officeart/2005/8/layout/chevron2"/>
    <dgm:cxn modelId="{F6AC9087-DAC3-4A1B-AA54-60C8CB4AEACD}" type="presOf" srcId="{97FF0530-E8F0-4A58-8421-8083F69CA550}" destId="{C22111C8-3934-460D-B8EF-C2EEE6C44FC8}" srcOrd="0" destOrd="0" presId="urn:microsoft.com/office/officeart/2005/8/layout/chevron2"/>
    <dgm:cxn modelId="{FDF63A9F-6BDC-4AED-B41F-615C60CB95C5}" srcId="{633416F1-FE46-4A5B-8EE5-18051999547B}" destId="{734E1477-F2F0-4E29-981F-812B0EAF222A}" srcOrd="0" destOrd="0" parTransId="{3457A807-9933-47FC-8C00-CD4966E55EE8}" sibTransId="{D235EA1A-74E4-462B-A1D1-929AC35B8C08}"/>
    <dgm:cxn modelId="{B03D8126-E657-4AB2-9D68-F0DB0BAAEC8C}" type="presOf" srcId="{CEF658E1-876C-42FA-B1DA-03611C50D116}" destId="{C53D628B-DBA4-400C-B32C-D9FB03B60714}" srcOrd="0" destOrd="0" presId="urn:microsoft.com/office/officeart/2005/8/layout/chevron2"/>
    <dgm:cxn modelId="{5F82C71E-9609-4297-BAAC-C99D35229F96}" srcId="{633416F1-FE46-4A5B-8EE5-18051999547B}" destId="{0431EAA3-6A11-480C-B61F-301298A0D133}" srcOrd="1" destOrd="0" parTransId="{FE255A16-8F44-4293-B493-06B293298B3F}" sibTransId="{795A0542-042F-4B62-9675-6AEBACF36998}"/>
    <dgm:cxn modelId="{FF2585B0-F93C-47E5-A929-CD2DB10CF927}" type="presOf" srcId="{734E1477-F2F0-4E29-981F-812B0EAF222A}" destId="{808965A9-39AB-4750-A286-3B3AD02B3239}" srcOrd="0" destOrd="0" presId="urn:microsoft.com/office/officeart/2005/8/layout/chevron2"/>
    <dgm:cxn modelId="{803EFEFA-D995-45BF-824F-469C7F4B66CC}" srcId="{CEF658E1-876C-42FA-B1DA-03611C50D116}" destId="{8F38CA9B-8AF8-49D6-B9C0-783C8C5346FD}" srcOrd="0" destOrd="0" parTransId="{E59B5AF1-1949-4B46-AF4A-F4ECB1899BCB}" sibTransId="{98569947-D071-4EFE-929D-E69555D8DBA0}"/>
    <dgm:cxn modelId="{FD843E70-EB41-453E-A443-4780371A7D0C}" type="presParOf" srcId="{C22111C8-3934-460D-B8EF-C2EEE6C44FC8}" destId="{D8CFDBA8-B156-40F1-9EDB-5B339E05D90F}" srcOrd="0" destOrd="0" presId="urn:microsoft.com/office/officeart/2005/8/layout/chevron2"/>
    <dgm:cxn modelId="{5405D26F-68D3-4E76-9CDE-55EEA00FC567}" type="presParOf" srcId="{D8CFDBA8-B156-40F1-9EDB-5B339E05D90F}" destId="{6E721D1B-7A70-4269-AE1D-D535CBFB2389}" srcOrd="0" destOrd="0" presId="urn:microsoft.com/office/officeart/2005/8/layout/chevron2"/>
    <dgm:cxn modelId="{9FB884BF-774F-4854-BC14-FA471641CA95}" type="presParOf" srcId="{D8CFDBA8-B156-40F1-9EDB-5B339E05D90F}" destId="{808965A9-39AB-4750-A286-3B3AD02B3239}" srcOrd="1" destOrd="0" presId="urn:microsoft.com/office/officeart/2005/8/layout/chevron2"/>
    <dgm:cxn modelId="{D210346E-ED15-4195-B7F6-0F3BBB7FA058}" type="presParOf" srcId="{C22111C8-3934-460D-B8EF-C2EEE6C44FC8}" destId="{27E1B244-A641-4FDA-B5FE-66E11F310F2B}" srcOrd="1" destOrd="0" presId="urn:microsoft.com/office/officeart/2005/8/layout/chevron2"/>
    <dgm:cxn modelId="{7D451D07-FBC6-4251-A380-0499BEAA46BC}" type="presParOf" srcId="{C22111C8-3934-460D-B8EF-C2EEE6C44FC8}" destId="{C4D98109-D037-42E2-A2A9-29CA029287F6}" srcOrd="2" destOrd="0" presId="urn:microsoft.com/office/officeart/2005/8/layout/chevron2"/>
    <dgm:cxn modelId="{07EC924D-74BC-400F-B4F7-FD83BAE96AAA}" type="presParOf" srcId="{C4D98109-D037-42E2-A2A9-29CA029287F6}" destId="{DDCE1D0E-C767-4626-B3E9-2FCB8B5E1B52}" srcOrd="0" destOrd="0" presId="urn:microsoft.com/office/officeart/2005/8/layout/chevron2"/>
    <dgm:cxn modelId="{9A7171C3-B871-489B-91DF-9B99164924E2}" type="presParOf" srcId="{C4D98109-D037-42E2-A2A9-29CA029287F6}" destId="{76ADA70D-4D46-407A-8BE5-D80F8958CA04}" srcOrd="1" destOrd="0" presId="urn:microsoft.com/office/officeart/2005/8/layout/chevron2"/>
    <dgm:cxn modelId="{ED89BC0F-55C0-4362-AC5D-47A5C1ABC655}" type="presParOf" srcId="{C22111C8-3934-460D-B8EF-C2EEE6C44FC8}" destId="{C7038210-B489-49DF-9042-8D2CCC95C6E3}" srcOrd="3" destOrd="0" presId="urn:microsoft.com/office/officeart/2005/8/layout/chevron2"/>
    <dgm:cxn modelId="{92328C3D-4C8A-4EFA-865C-FFC897C736F6}" type="presParOf" srcId="{C22111C8-3934-460D-B8EF-C2EEE6C44FC8}" destId="{5594D108-45DF-4660-A101-4B2D3C62483B}" srcOrd="4" destOrd="0" presId="urn:microsoft.com/office/officeart/2005/8/layout/chevron2"/>
    <dgm:cxn modelId="{C66F295A-64DC-41F2-AD55-F5DA387B88C1}" type="presParOf" srcId="{5594D108-45DF-4660-A101-4B2D3C62483B}" destId="{C53D628B-DBA4-400C-B32C-D9FB03B60714}" srcOrd="0" destOrd="0" presId="urn:microsoft.com/office/officeart/2005/8/layout/chevron2"/>
    <dgm:cxn modelId="{C747415E-7866-46F1-ABAD-1840A7CC358B}" type="presParOf" srcId="{5594D108-45DF-4660-A101-4B2D3C62483B}" destId="{050ECC85-A5CF-41A3-AC9A-07749F3A976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EB814F-85C0-4A43-A0DA-5E2133375F9A}">
      <dsp:nvSpPr>
        <dsp:cNvPr id="0" name=""/>
        <dsp:cNvSpPr/>
      </dsp:nvSpPr>
      <dsp:spPr>
        <a:xfrm rot="5400000">
          <a:off x="-255366" y="256932"/>
          <a:ext cx="1702444" cy="119171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NOWELE</a:t>
          </a:r>
          <a:endParaRPr lang="pl-PL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 rot="-5400000">
        <a:off x="1" y="597422"/>
        <a:ext cx="1191711" cy="510733"/>
      </dsp:txXfrm>
    </dsp:sp>
    <dsp:sp modelId="{0860833A-C244-42E7-90F3-97F6A5CBFB64}">
      <dsp:nvSpPr>
        <dsp:cNvPr id="0" name=""/>
        <dsp:cNvSpPr/>
      </dsp:nvSpPr>
      <dsp:spPr>
        <a:xfrm rot="5400000">
          <a:off x="2138061" y="-944783"/>
          <a:ext cx="1106589" cy="299928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 eaLnBrk="1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1"/>
            </a:buClr>
            <a:buSzPct val="70000"/>
            <a:buChar char="••"/>
          </a:pPr>
          <a:r>
            <a:rPr kumimoji="0" lang="pl-PL" sz="1800" b="1" kern="1200" cap="all" baseline="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  <a:latin typeface="Times New Roman" pitchFamily="18" charset="0"/>
              <a:ea typeface="+mj-ea"/>
              <a:cs typeface="Times New Roman" pitchFamily="18" charset="0"/>
            </a:rPr>
            <a:t>SZKICE WĘGLEM</a:t>
          </a:r>
        </a:p>
        <a:p>
          <a:pPr marL="171450" lvl="1" indent="-171450" algn="l" defTabSz="800100" rtl="0" eaLnBrk="1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1"/>
            </a:buClr>
            <a:buSzPct val="70000"/>
            <a:buChar char="••"/>
          </a:pPr>
          <a:r>
            <a:rPr kumimoji="0" lang="pl-PL" sz="1800" b="1" kern="1200" cap="all" baseline="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  <a:latin typeface="Times New Roman" pitchFamily="18" charset="0"/>
              <a:ea typeface="+mj-ea"/>
              <a:cs typeface="Times New Roman" pitchFamily="18" charset="0"/>
            </a:rPr>
            <a:t>BARTEK ZWYCIĘZCA</a:t>
          </a:r>
        </a:p>
      </dsp:txBody>
      <dsp:txXfrm rot="-5400000">
        <a:off x="1191712" y="55585"/>
        <a:ext cx="2945269" cy="998551"/>
      </dsp:txXfrm>
    </dsp:sp>
    <dsp:sp modelId="{5D46F437-74E4-4724-B7B1-37B8B7FF44DE}">
      <dsp:nvSpPr>
        <dsp:cNvPr id="0" name=""/>
        <dsp:cNvSpPr/>
      </dsp:nvSpPr>
      <dsp:spPr>
        <a:xfrm rot="5400000">
          <a:off x="-255366" y="1766344"/>
          <a:ext cx="1702444" cy="119171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NOWELE</a:t>
          </a:r>
        </a:p>
      </dsp:txBody>
      <dsp:txXfrm rot="-5400000">
        <a:off x="1" y="2106834"/>
        <a:ext cx="1191711" cy="510733"/>
      </dsp:txXfrm>
    </dsp:sp>
    <dsp:sp modelId="{8A3E30CA-AD93-4A2E-B6B5-15F5CE1B7F8F}">
      <dsp:nvSpPr>
        <dsp:cNvPr id="0" name=""/>
        <dsp:cNvSpPr/>
      </dsp:nvSpPr>
      <dsp:spPr>
        <a:xfrm rot="5400000">
          <a:off x="2138061" y="564627"/>
          <a:ext cx="1106589" cy="299928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 eaLnBrk="1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1"/>
            </a:buClr>
            <a:buSzPct val="70000"/>
            <a:buChar char="••"/>
          </a:pPr>
          <a:r>
            <a:rPr kumimoji="0" lang="pl-PL" sz="1800" b="1" kern="1200" cap="all" baseline="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  <a:latin typeface="Times New Roman" pitchFamily="18" charset="0"/>
              <a:ea typeface="+mj-ea"/>
              <a:cs typeface="Times New Roman" pitchFamily="18" charset="0"/>
            </a:rPr>
            <a:t>ZA CHLEBEM</a:t>
          </a:r>
        </a:p>
        <a:p>
          <a:pPr marL="171450" lvl="1" indent="-171450" algn="l" defTabSz="800100" rtl="0" eaLnBrk="1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1"/>
            </a:buClr>
            <a:buSzPct val="70000"/>
            <a:buChar char="••"/>
          </a:pPr>
          <a:r>
            <a:rPr kumimoji="0" lang="pl-PL" sz="1800" b="1" kern="1200" cap="all" baseline="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  <a:latin typeface="Times New Roman" pitchFamily="18" charset="0"/>
              <a:ea typeface="+mj-ea"/>
              <a:cs typeface="Times New Roman" pitchFamily="18" charset="0"/>
            </a:rPr>
            <a:t>JANKO MUZYKANT</a:t>
          </a:r>
        </a:p>
      </dsp:txBody>
      <dsp:txXfrm rot="-5400000">
        <a:off x="1191712" y="1564996"/>
        <a:ext cx="2945269" cy="998551"/>
      </dsp:txXfrm>
    </dsp:sp>
    <dsp:sp modelId="{24D87920-A6C3-4AC0-899C-0AA57751B216}">
      <dsp:nvSpPr>
        <dsp:cNvPr id="0" name=""/>
        <dsp:cNvSpPr/>
      </dsp:nvSpPr>
      <dsp:spPr>
        <a:xfrm rot="5400000">
          <a:off x="-255366" y="3275756"/>
          <a:ext cx="1702444" cy="119171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NOWELE</a:t>
          </a:r>
        </a:p>
      </dsp:txBody>
      <dsp:txXfrm rot="-5400000">
        <a:off x="1" y="3616246"/>
        <a:ext cx="1191711" cy="510733"/>
      </dsp:txXfrm>
    </dsp:sp>
    <dsp:sp modelId="{1349D4F3-823F-4AFE-9B27-0D46719E9A5D}">
      <dsp:nvSpPr>
        <dsp:cNvPr id="0" name=""/>
        <dsp:cNvSpPr/>
      </dsp:nvSpPr>
      <dsp:spPr>
        <a:xfrm rot="5400000">
          <a:off x="2138061" y="2074039"/>
          <a:ext cx="1106589" cy="299928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 rtl="0" eaLnBrk="1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1"/>
            </a:buClr>
            <a:buSzPct val="70000"/>
            <a:buChar char="••"/>
          </a:pPr>
          <a:r>
            <a:rPr kumimoji="0" lang="pl-PL" sz="2000" b="1" kern="1200" cap="all" baseline="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  <a:latin typeface="Times New Roman" pitchFamily="18" charset="0"/>
              <a:ea typeface="+mj-ea"/>
              <a:cs typeface="Times New Roman" pitchFamily="18" charset="0"/>
            </a:rPr>
            <a:t>LATARNIK</a:t>
          </a:r>
        </a:p>
        <a:p>
          <a:pPr marL="228600" lvl="1" indent="-228600" algn="l" defTabSz="889000" rtl="0" eaLnBrk="1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1"/>
            </a:buClr>
            <a:buSzPct val="70000"/>
            <a:buChar char="••"/>
          </a:pPr>
          <a:r>
            <a:rPr kumimoji="0" lang="pl-PL" sz="2000" b="1" kern="1200" cap="all" baseline="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  <a:latin typeface="Times New Roman" pitchFamily="18" charset="0"/>
              <a:ea typeface="+mj-ea"/>
              <a:cs typeface="Times New Roman" pitchFamily="18" charset="0"/>
            </a:rPr>
            <a:t>SACHEM</a:t>
          </a:r>
        </a:p>
      </dsp:txBody>
      <dsp:txXfrm rot="-5400000">
        <a:off x="1191712" y="3074408"/>
        <a:ext cx="2945269" cy="99855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721D1B-7A70-4269-AE1D-D535CBFB2389}">
      <dsp:nvSpPr>
        <dsp:cNvPr id="0" name=""/>
        <dsp:cNvSpPr/>
      </dsp:nvSpPr>
      <dsp:spPr>
        <a:xfrm rot="5400000">
          <a:off x="-255117" y="258988"/>
          <a:ext cx="1700782" cy="119054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POWIEŚCI</a:t>
          </a:r>
        </a:p>
      </dsp:txBody>
      <dsp:txXfrm rot="-5400000">
        <a:off x="1" y="599145"/>
        <a:ext cx="1190547" cy="510235"/>
      </dsp:txXfrm>
    </dsp:sp>
    <dsp:sp modelId="{808965A9-39AB-4750-A286-3B3AD02B3239}">
      <dsp:nvSpPr>
        <dsp:cNvPr id="0" name=""/>
        <dsp:cNvSpPr/>
      </dsp:nvSpPr>
      <dsp:spPr>
        <a:xfrm rot="5400000">
          <a:off x="2214219" y="-1019800"/>
          <a:ext cx="1105508" cy="315285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 eaLnBrk="1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1"/>
            </a:buClr>
            <a:buSzPct val="70000"/>
            <a:buChar char="••"/>
          </a:pPr>
          <a:r>
            <a:rPr kumimoji="0" lang="pl-PL" sz="1800" b="1" kern="1200" cap="all" baseline="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  <a:latin typeface="Times New Roman" pitchFamily="18" charset="0"/>
              <a:ea typeface="+mj-ea"/>
              <a:cs typeface="Times New Roman" pitchFamily="18" charset="0"/>
            </a:rPr>
            <a:t>RODZINA POŁANIECKICH</a:t>
          </a:r>
        </a:p>
        <a:p>
          <a:pPr marL="171450" lvl="1" indent="-171450" algn="l" defTabSz="800100" rtl="0" eaLnBrk="1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1"/>
            </a:buClr>
            <a:buSzPct val="70000"/>
            <a:buChar char="••"/>
          </a:pPr>
          <a:r>
            <a:rPr kumimoji="0" lang="pl-PL" sz="1800" b="1" kern="1200" cap="all" baseline="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  <a:latin typeface="Times New Roman" pitchFamily="18" charset="0"/>
              <a:ea typeface="+mj-ea"/>
              <a:cs typeface="Times New Roman" pitchFamily="18" charset="0"/>
            </a:rPr>
            <a:t>W PUSTYNI </a:t>
          </a:r>
          <a:br>
            <a:rPr kumimoji="0" lang="pl-PL" sz="1800" b="1" kern="1200" cap="all" baseline="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  <a:latin typeface="Times New Roman" pitchFamily="18" charset="0"/>
              <a:ea typeface="+mj-ea"/>
              <a:cs typeface="Times New Roman" pitchFamily="18" charset="0"/>
            </a:rPr>
          </a:br>
          <a:r>
            <a:rPr kumimoji="0" lang="pl-PL" sz="1800" b="1" kern="1200" cap="all" baseline="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  <a:latin typeface="Times New Roman" pitchFamily="18" charset="0"/>
              <a:ea typeface="+mj-ea"/>
              <a:cs typeface="Times New Roman" pitchFamily="18" charset="0"/>
            </a:rPr>
            <a:t>I W PUSZCZY</a:t>
          </a:r>
        </a:p>
      </dsp:txBody>
      <dsp:txXfrm rot="-5400000">
        <a:off x="1190547" y="57838"/>
        <a:ext cx="3098886" cy="997576"/>
      </dsp:txXfrm>
    </dsp:sp>
    <dsp:sp modelId="{DDCE1D0E-C767-4626-B3E9-2FCB8B5E1B52}">
      <dsp:nvSpPr>
        <dsp:cNvPr id="0" name=""/>
        <dsp:cNvSpPr/>
      </dsp:nvSpPr>
      <dsp:spPr>
        <a:xfrm rot="5400000">
          <a:off x="-255117" y="1766926"/>
          <a:ext cx="1700782" cy="119054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POWIEŚCI</a:t>
          </a:r>
        </a:p>
      </dsp:txBody>
      <dsp:txXfrm rot="-5400000">
        <a:off x="1" y="2107083"/>
        <a:ext cx="1190547" cy="510235"/>
      </dsp:txXfrm>
    </dsp:sp>
    <dsp:sp modelId="{76ADA70D-4D46-407A-8BE5-D80F8958CA04}">
      <dsp:nvSpPr>
        <dsp:cNvPr id="0" name=""/>
        <dsp:cNvSpPr/>
      </dsp:nvSpPr>
      <dsp:spPr>
        <a:xfrm rot="5400000">
          <a:off x="2214219" y="488136"/>
          <a:ext cx="1105508" cy="315285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 rtl="0" eaLnBrk="1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1"/>
            </a:buClr>
            <a:buSzPct val="70000"/>
            <a:buChar char="••"/>
          </a:pPr>
          <a:r>
            <a:rPr kumimoji="0" lang="pl-PL" sz="2000" b="1" kern="1200" cap="all" baseline="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  <a:latin typeface="Times New Roman" pitchFamily="18" charset="0"/>
              <a:ea typeface="+mj-ea"/>
              <a:cs typeface="Times New Roman" pitchFamily="18" charset="0"/>
            </a:rPr>
            <a:t>QUO VADIS</a:t>
          </a:r>
        </a:p>
        <a:p>
          <a:pPr marL="228600" lvl="1" indent="-228600" algn="l" defTabSz="889000" rtl="0" eaLnBrk="1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1"/>
            </a:buClr>
            <a:buSzPct val="70000"/>
            <a:buChar char="••"/>
          </a:pPr>
          <a:r>
            <a:rPr kumimoji="0" lang="pl-PL" sz="2000" b="1" kern="1200" cap="all" baseline="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  <a:latin typeface="Times New Roman" pitchFamily="18" charset="0"/>
              <a:ea typeface="+mj-ea"/>
              <a:cs typeface="Times New Roman" pitchFamily="18" charset="0"/>
            </a:rPr>
            <a:t>KRZYŻACY</a:t>
          </a:r>
        </a:p>
      </dsp:txBody>
      <dsp:txXfrm rot="-5400000">
        <a:off x="1190547" y="1565774"/>
        <a:ext cx="3098886" cy="997576"/>
      </dsp:txXfrm>
    </dsp:sp>
    <dsp:sp modelId="{C53D628B-DBA4-400C-B32C-D9FB03B60714}">
      <dsp:nvSpPr>
        <dsp:cNvPr id="0" name=""/>
        <dsp:cNvSpPr/>
      </dsp:nvSpPr>
      <dsp:spPr>
        <a:xfrm rot="5400000">
          <a:off x="-255117" y="3274863"/>
          <a:ext cx="1700782" cy="119054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POWIEŚCI</a:t>
          </a:r>
        </a:p>
      </dsp:txBody>
      <dsp:txXfrm rot="-5400000">
        <a:off x="1" y="3615020"/>
        <a:ext cx="1190547" cy="510235"/>
      </dsp:txXfrm>
    </dsp:sp>
    <dsp:sp modelId="{050ECC85-A5CF-41A3-AC9A-07749F3A9764}">
      <dsp:nvSpPr>
        <dsp:cNvPr id="0" name=""/>
        <dsp:cNvSpPr/>
      </dsp:nvSpPr>
      <dsp:spPr>
        <a:xfrm rot="5400000">
          <a:off x="2214219" y="1996074"/>
          <a:ext cx="1105508" cy="315285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 rtl="0" eaLnBrk="1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1"/>
            </a:buClr>
            <a:buSzPct val="70000"/>
            <a:buChar char="••"/>
          </a:pPr>
          <a:r>
            <a:rPr kumimoji="0" lang="pl-PL" sz="2000" b="1" kern="1200" cap="all" baseline="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  <a:latin typeface="Times New Roman" pitchFamily="18" charset="0"/>
              <a:ea typeface="+mj-ea"/>
              <a:cs typeface="Times New Roman" pitchFamily="18" charset="0"/>
            </a:rPr>
            <a:t>NA POLU CHWAŁY</a:t>
          </a:r>
        </a:p>
        <a:p>
          <a:pPr marL="228600" lvl="1" indent="-228600" algn="l" defTabSz="889000" rtl="0" eaLnBrk="1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1"/>
            </a:buClr>
            <a:buSzPct val="70000"/>
            <a:buChar char="••"/>
          </a:pPr>
          <a:r>
            <a:rPr kumimoji="0" lang="pl-PL" sz="2000" b="1" kern="1200" cap="all" baseline="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  <a:latin typeface="Times New Roman" pitchFamily="18" charset="0"/>
              <a:ea typeface="+mj-ea"/>
              <a:cs typeface="Times New Roman" pitchFamily="18" charset="0"/>
            </a:rPr>
            <a:t>BEZ DOGMATU</a:t>
          </a:r>
        </a:p>
      </dsp:txBody>
      <dsp:txXfrm rot="-5400000">
        <a:off x="1190547" y="3073712"/>
        <a:ext cx="3098886" cy="9975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C9EB1F-FAA2-4C4E-86B3-F4641DCCE330}" type="datetimeFigureOut">
              <a:rPr lang="pl-PL" smtClean="0"/>
              <a:t>2016-06-07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3BA5-004C-463E-9494-CEB50B59775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246444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3BA5-004C-463E-9494-CEB50B59775A}" type="slidenum">
              <a:rPr lang="pl-PL" smtClean="0"/>
              <a:t>9</a:t>
            </a:fld>
            <a:endParaRPr 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Łącznik prosty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ytuł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9" name="Podtytuł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16" name="Symbol zastępczy daty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79055-CA48-48FA-BB56-56B7B0132DC1}" type="datetimeFigureOut">
              <a:rPr lang="pl-PL" smtClean="0"/>
              <a:pPr/>
              <a:t>2016-06-07</a:t>
            </a:fld>
            <a:endParaRPr lang="pl-PL"/>
          </a:p>
        </p:txBody>
      </p:sp>
      <p:sp>
        <p:nvSpPr>
          <p:cNvPr id="2" name="Symbol zastępczy stopki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5" name="Symbol zastępczy numeru slajdu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B03502B-B709-4A02-97A6-0974F4D53DB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 advTm="10000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ytuł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27" name="Symbol zastępczy zawartości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25" name="Symbol zastępczy daty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79055-CA48-48FA-BB56-56B7B0132DC1}" type="datetimeFigureOut">
              <a:rPr lang="pl-PL" smtClean="0"/>
              <a:pPr/>
              <a:t>2016-06-07</a:t>
            </a:fld>
            <a:endParaRPr lang="pl-PL"/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pl-PL"/>
          </a:p>
        </p:txBody>
      </p:sp>
      <p:sp>
        <p:nvSpPr>
          <p:cNvPr id="16" name="Symbol zastępczy numeru slajdu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B03502B-B709-4A02-97A6-0974F4D53DB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 advTm="10000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Łącznik prosty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ymbol zastępczy tekstu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19" name="Symbol zastępczy daty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79055-CA48-48FA-BB56-56B7B0132DC1}" type="datetimeFigureOut">
              <a:rPr lang="pl-PL" smtClean="0"/>
              <a:pPr/>
              <a:t>2016-06-07</a:t>
            </a:fld>
            <a:endParaRPr lang="pl-PL"/>
          </a:p>
        </p:txBody>
      </p:sp>
      <p:sp>
        <p:nvSpPr>
          <p:cNvPr id="11" name="Symbol zastępczy stopki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6" name="Symbol zastępczy numeru slajdu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3502B-B709-4A02-97A6-0974F4D53DB0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Tytuł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Tm="10000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ytuł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4" name="Symbol zastępczy zawartości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13" name="Symbol zastępczy zawartości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21" name="Symbol zastępczy daty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79055-CA48-48FA-BB56-56B7B0132DC1}" type="datetimeFigureOut">
              <a:rPr lang="pl-PL" smtClean="0"/>
              <a:pPr/>
              <a:t>2016-06-07</a:t>
            </a:fld>
            <a:endParaRPr lang="pl-PL"/>
          </a:p>
        </p:txBody>
      </p:sp>
      <p:sp>
        <p:nvSpPr>
          <p:cNvPr id="10" name="Symbol zastępczy stopki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1" name="Symbol zastępczy numeru slajd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3502B-B709-4A02-97A6-0974F4D53DB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 advTm="10000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ytuł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3" name="Symbol zastępczy tekstu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25" name="Symbol zastępczy tekstu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28" name="Symbol zastępczy zawartości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79055-CA48-48FA-BB56-56B7B0132DC1}" type="datetimeFigureOut">
              <a:rPr lang="pl-PL" smtClean="0"/>
              <a:pPr/>
              <a:t>2016-06-07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0B03502B-B709-4A02-97A6-0974F4D53DB0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1" name="Łącznik prosty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 spd="slow" advTm="10000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ytuł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2" name="Symbol zastępczy daty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79055-CA48-48FA-BB56-56B7B0132DC1}" type="datetimeFigureOut">
              <a:rPr lang="pl-PL" smtClean="0"/>
              <a:pPr/>
              <a:t>2016-06-07</a:t>
            </a:fld>
            <a:endParaRPr lang="pl-PL"/>
          </a:p>
        </p:txBody>
      </p:sp>
      <p:sp>
        <p:nvSpPr>
          <p:cNvPr id="21" name="Symbol zastępczy stopki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3502B-B709-4A02-97A6-0974F4D53DB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 advTm="10000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79055-CA48-48FA-BB56-56B7B0132DC1}" type="datetimeFigureOut">
              <a:rPr lang="pl-PL" smtClean="0"/>
              <a:pPr/>
              <a:t>2016-06-07</a:t>
            </a:fld>
            <a:endParaRPr lang="pl-PL"/>
          </a:p>
        </p:txBody>
      </p:sp>
      <p:sp>
        <p:nvSpPr>
          <p:cNvPr id="24" name="Symbol zastępczy stopki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3502B-B709-4A02-97A6-0974F4D53DB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 advTm="10000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Łącznik prosty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ytuł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26" name="Symbol zastępczy tekstu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14" name="Symbol zastępczy zawartości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25" name="Symbol zastępczy daty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79055-CA48-48FA-BB56-56B7B0132DC1}" type="datetimeFigureOut">
              <a:rPr lang="pl-PL" smtClean="0"/>
              <a:pPr/>
              <a:t>2016-06-07</a:t>
            </a:fld>
            <a:endParaRPr lang="pl-PL"/>
          </a:p>
        </p:txBody>
      </p:sp>
      <p:sp>
        <p:nvSpPr>
          <p:cNvPr id="29" name="Symbol zastępczy stopki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3502B-B709-4A02-97A6-0974F4D53DB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 advTm="10000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ymbol zastępczy obrazu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79055-CA48-48FA-BB56-56B7B0132DC1}" type="datetimeFigureOut">
              <a:rPr lang="pl-PL" smtClean="0"/>
              <a:pPr/>
              <a:t>2016-06-07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1" name="Symbol zastępczy numeru slajd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3502B-B709-4A02-97A6-0974F4D53DB0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7" name="Tytuł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26" name="Symbol zastępczy tekstu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</p:spTree>
  </p:cSld>
  <p:clrMapOvr>
    <a:masterClrMapping/>
  </p:clrMapOvr>
  <p:transition spd="slow" advTm="10000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79055-CA48-48FA-BB56-56B7B0132DC1}" type="datetimeFigureOut">
              <a:rPr lang="pl-PL" smtClean="0"/>
              <a:pPr/>
              <a:t>2016-06-07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3502B-B709-4A02-97A6-0974F4D53DB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 advTm="10000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79055-CA48-48FA-BB56-56B7B0132DC1}" type="datetimeFigureOut">
              <a:rPr lang="pl-PL" smtClean="0"/>
              <a:pPr/>
              <a:t>2016-06-07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3502B-B709-4A02-97A6-0974F4D53DB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 advTm="10000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Łącznik prosty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Symbol zastępczy tekstu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1" name="Symbol zastępczy daty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9A79055-CA48-48FA-BB56-56B7B0132DC1}" type="datetimeFigureOut">
              <a:rPr lang="pl-PL" smtClean="0"/>
              <a:pPr/>
              <a:t>2016-06-07</a:t>
            </a:fld>
            <a:endParaRPr lang="pl-PL"/>
          </a:p>
        </p:txBody>
      </p:sp>
      <p:sp>
        <p:nvSpPr>
          <p:cNvPr id="28" name="Symbol zastępczy stopki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B03502B-B709-4A02-97A6-0974F4D53DB0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0" name="Symbol zastępczy tytułu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9" name="Łącznik prosty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Łącznik prosty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 advTm="10000">
    <p:wipe/>
  </p:transition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381000" y="5733256"/>
            <a:ext cx="8458200" cy="864096"/>
          </a:xfrm>
        </p:spPr>
        <p:txBody>
          <a:bodyPr>
            <a:normAutofit/>
          </a:bodyPr>
          <a:lstStyle/>
          <a:p>
            <a:pPr algn="ctr"/>
            <a:r>
              <a:rPr lang="pl-PL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Życie i twórczość</a:t>
            </a:r>
            <a:endParaRPr lang="pl-PL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381000" y="4941168"/>
            <a:ext cx="8458200" cy="648072"/>
          </a:xfrm>
        </p:spPr>
        <p:txBody>
          <a:bodyPr>
            <a:normAutofit/>
          </a:bodyPr>
          <a:lstStyle/>
          <a:p>
            <a:pPr algn="ctr"/>
            <a:r>
              <a:rPr lang="pl-P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HENRYK SIENKIEWICZ 1846-1916</a:t>
            </a: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http://3.bp.blogspot.com/-_kzCieyW_jA/VoGDqTTpowI/AAAAAAAAFjU/5u7NfFgwPmk/s1600/Henryk-Sienkiewicz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3768" y="188640"/>
            <a:ext cx="4457142" cy="4680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10000">
    <p:wipe/>
    <p:sndAc>
      <p:stSnd>
        <p:snd r:embed="rId2" name="W stepie szerokim (Pieśń o Małym Rycerzu) W. Kilar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01752" y="332656"/>
            <a:ext cx="8662736" cy="1512168"/>
          </a:xfrm>
        </p:spPr>
        <p:txBody>
          <a:bodyPr>
            <a:noAutofit/>
          </a:bodyPr>
          <a:lstStyle/>
          <a:p>
            <a:pPr algn="ctr"/>
            <a:r>
              <a:rPr lang="pl-P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Henryk Sienkiewicz, pseudonim </a:t>
            </a:r>
            <a:r>
              <a:rPr lang="pl-PL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Litwos</a:t>
            </a:r>
            <a:r>
              <a:rPr lang="pl-P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 ,</a:t>
            </a:r>
            <a:r>
              <a:rPr lang="pl-P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Urodził się 170 lat temu w Woli Okrzejskiej na Podlasiu.</a:t>
            </a: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Obraz 2" descr="Kazimierz Mordasewicz, Portret Henryka Sienkiewicza, 1899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1988840"/>
            <a:ext cx="3581400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10000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01752" y="116632"/>
            <a:ext cx="8662736" cy="1440160"/>
          </a:xfrm>
        </p:spPr>
        <p:txBody>
          <a:bodyPr>
            <a:noAutofit/>
          </a:bodyPr>
          <a:lstStyle/>
          <a:p>
            <a:pPr algn="ctr"/>
            <a:r>
              <a:rPr lang="pl-P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Pochodził ze zubożałej rodziny </a:t>
            </a:r>
            <a:r>
              <a:rPr lang="pl-P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szlacheckiej, pieczętującej się herbem </a:t>
            </a:r>
            <a:r>
              <a:rPr lang="pl-PL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oszyk</a:t>
            </a:r>
            <a:r>
              <a:rPr lang="pl-P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pl-PL" sz="28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Osz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1556792"/>
            <a:ext cx="4143051" cy="5040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10000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01752" y="332656"/>
            <a:ext cx="8662736" cy="1512168"/>
          </a:xfrm>
        </p:spPr>
        <p:txBody>
          <a:bodyPr>
            <a:normAutofit fontScale="90000"/>
          </a:bodyPr>
          <a:lstStyle/>
          <a:p>
            <a:pPr algn="ctr"/>
            <a:r>
              <a:rPr lang="pl-PL" sz="28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pl-PL" sz="28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pl-PL" sz="2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W LATACH 1866-1869 </a:t>
            </a:r>
            <a:r>
              <a:rPr lang="pl-PL" sz="2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studiOWAŁ</a:t>
            </a:r>
            <a:r>
              <a:rPr lang="pl-PL" sz="2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w szkole głównej </a:t>
            </a:r>
            <a:br>
              <a:rPr lang="pl-PL" sz="2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pl-PL" sz="2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w warszawie (wydział medyczny, prawniczy następnie filologiczno-historyczny). </a:t>
            </a:r>
            <a:r>
              <a:rPr lang="pl-PL" sz="28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/>
            </a:r>
            <a:br>
              <a:rPr lang="pl-PL" sz="28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endParaRPr lang="pl-PL" sz="2800" dirty="0"/>
          </a:p>
        </p:txBody>
      </p:sp>
      <p:pic>
        <p:nvPicPr>
          <p:cNvPr id="16386" name="Picture 2" descr="http://histmag.org/grafika/2016_articles/sienkiewiczstudia/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1916832"/>
            <a:ext cx="3287700" cy="4680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10000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251520" y="4941168"/>
            <a:ext cx="8640960" cy="1800200"/>
          </a:xfrm>
        </p:spPr>
        <p:txBody>
          <a:bodyPr>
            <a:noAutofit/>
          </a:bodyPr>
          <a:lstStyle/>
          <a:p>
            <a:pPr algn="ctr">
              <a:spcBef>
                <a:spcPct val="0"/>
              </a:spcBef>
            </a:pPr>
            <a:r>
              <a:rPr lang="pl-PL" sz="2400" b="1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W 1869 debiutował jako dziennikarz </a:t>
            </a:r>
            <a:br>
              <a:rPr lang="pl-PL" sz="2400" b="1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pl-PL" sz="2400" b="1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W Przeglądzie Tygodniowym </a:t>
            </a:r>
            <a:br>
              <a:rPr lang="pl-PL" sz="2400" b="1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pl-PL" sz="2400" b="1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i tygodniku ilustrowanym. </a:t>
            </a:r>
            <a:br>
              <a:rPr lang="pl-PL" sz="2400" b="1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pl-PL" sz="2400" b="1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pisał do  gazety polskiej  oraz Niwy. </a:t>
            </a:r>
            <a:br>
              <a:rPr lang="pl-PL" sz="2400" b="1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pl-PL" sz="2400" b="1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Był Redaktorem dziennika słowo.</a:t>
            </a:r>
          </a:p>
        </p:txBody>
      </p:sp>
      <p:pic>
        <p:nvPicPr>
          <p:cNvPr id="8" name="Picture 2" descr="http://culture.pl/sites/default/files/images/culture.pl/henryk_sienkiewicz_polony_12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116632"/>
            <a:ext cx="3495798" cy="4680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10000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01752" y="116632"/>
            <a:ext cx="8686800" cy="2088232"/>
          </a:xfrm>
        </p:spPr>
        <p:txBody>
          <a:bodyPr>
            <a:noAutofit/>
          </a:bodyPr>
          <a:lstStyle/>
          <a:p>
            <a:pPr algn="ctr"/>
            <a:r>
              <a:rPr lang="pl-PL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W 1876 wraz z Heleną Modrzejewską </a:t>
            </a:r>
            <a:br>
              <a:rPr lang="pl-PL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pl-PL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i grupą znajomych wybrał się w podróż do USA. </a:t>
            </a:r>
            <a:br>
              <a:rPr lang="pl-PL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pl-PL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Z tego okresu pochodzą  </a:t>
            </a:r>
            <a:br>
              <a:rPr lang="pl-PL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pl-PL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Listy z podróży do Ameryki. </a:t>
            </a:r>
          </a:p>
        </p:txBody>
      </p:sp>
      <p:pic>
        <p:nvPicPr>
          <p:cNvPr id="18434" name="Picture 2" descr="http://www.margarytkaart.pl/userdata/gfx/2c10792eb4f76fdb9153515ffd21f1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2276872"/>
            <a:ext cx="5715000" cy="4229101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10000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881048" cy="1296144"/>
          </a:xfrm>
        </p:spPr>
        <p:txBody>
          <a:bodyPr>
            <a:noAutofit/>
          </a:bodyPr>
          <a:lstStyle/>
          <a:p>
            <a:pPr algn="ctr"/>
            <a:r>
              <a:rPr lang="pl-PL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Z małżeństwa z Marią </a:t>
            </a:r>
            <a:r>
              <a:rPr lang="pl-PL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Szetkiewiczówną</a:t>
            </a:r>
            <a:r>
              <a:rPr lang="pl-PL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 pisarz miał DWOJE dzieci: </a:t>
            </a:r>
            <a:br>
              <a:rPr lang="pl-PL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pl-PL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Henryka Józefa i Jadwigę Marię.</a:t>
            </a:r>
            <a:endParaRPr lang="pl-PL" sz="2400" dirty="0"/>
          </a:p>
        </p:txBody>
      </p:sp>
      <p:pic>
        <p:nvPicPr>
          <p:cNvPr id="21508" name="Picture 4" descr="http://www.schroniskoroztoka.com.pl/nowa/images/fotomania/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484784"/>
            <a:ext cx="3458482" cy="5040000"/>
          </a:xfrm>
          <a:prstGeom prst="rect">
            <a:avLst/>
          </a:prstGeom>
          <a:noFill/>
        </p:spPr>
      </p:pic>
      <p:pic>
        <p:nvPicPr>
          <p:cNvPr id="21510" name="Picture 6" descr="http://4.bp.blogspot.com/-YnS8hLAg_2g/U6A72R90q0I/AAAAAAAAJBU/uZrJCKs82cc/s1600/h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1484784"/>
            <a:ext cx="3610434" cy="5040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10000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28992" cy="1728192"/>
          </a:xfrm>
        </p:spPr>
        <p:txBody>
          <a:bodyPr>
            <a:noAutofit/>
          </a:bodyPr>
          <a:lstStyle/>
          <a:p>
            <a:pPr algn="ctr"/>
            <a:r>
              <a:rPr lang="pl-PL" sz="24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/>
            </a:r>
            <a:br>
              <a:rPr lang="pl-PL" sz="24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pl-PL" sz="24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/>
            </a:r>
            <a:br>
              <a:rPr lang="pl-PL" sz="24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pl-PL" sz="24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/>
            </a:r>
            <a:br>
              <a:rPr lang="pl-PL" sz="24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pl-PL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Po śmierci żony pisarz udał się w podróż do  Turcji, Włoch, </a:t>
            </a:r>
            <a:r>
              <a:rPr lang="pl-PL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hiszpanii</a:t>
            </a:r>
            <a:r>
              <a:rPr lang="pl-PL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 i Afryki. Podróż ta zaowocowała Listami z a </a:t>
            </a:r>
            <a:r>
              <a:rPr lang="pl-PL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fryki</a:t>
            </a:r>
            <a:r>
              <a:rPr lang="pl-PL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pl-PL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pl-PL" sz="24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/>
            </a:r>
            <a:br>
              <a:rPr lang="pl-PL" sz="24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pl-PL" sz="24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/>
            </a:r>
            <a:br>
              <a:rPr lang="pl-PL" sz="24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endParaRPr lang="pl-PL" sz="2400" dirty="0"/>
          </a:p>
        </p:txBody>
      </p:sp>
      <p:pic>
        <p:nvPicPr>
          <p:cNvPr id="20482" name="Picture 2" descr="http://static.prsa.pl/images/97a25816-ff6e-4fdd-9c74-b2f826f9161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988840"/>
            <a:ext cx="8509090" cy="4680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10000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512" y="5085184"/>
            <a:ext cx="8784976" cy="1584176"/>
          </a:xfrm>
        </p:spPr>
        <p:txBody>
          <a:bodyPr>
            <a:noAutofit/>
          </a:bodyPr>
          <a:lstStyle/>
          <a:p>
            <a:pPr algn="ctr"/>
            <a:r>
              <a:rPr lang="pl-PL" sz="2400" b="1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W 1900 roku Na 25-lecie pracy twórczej otrzymał od narodu dwór ziemski </a:t>
            </a:r>
            <a:br>
              <a:rPr lang="pl-PL" sz="2400" b="1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pl-PL" sz="2400" b="1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w Oblęgorku. obecnie w tym pałacyku</a:t>
            </a:r>
            <a:br>
              <a:rPr lang="pl-PL" sz="2400" b="1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pl-PL" sz="2400" b="1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mieści się Muzeum Sienkiewiczowskie. </a:t>
            </a:r>
          </a:p>
          <a:p>
            <a:endParaRPr lang="pl-PL" sz="2400" b="1" cap="all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25604" name="Picture 4" descr="http://www.ostrowiecnr1.pl/zdjecia/oryginaly/2/dwor-w-oblegorku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332656"/>
            <a:ext cx="7692307" cy="4320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10000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7504" y="260648"/>
            <a:ext cx="8928992" cy="1037800"/>
          </a:xfrm>
        </p:spPr>
        <p:txBody>
          <a:bodyPr>
            <a:noAutofit/>
          </a:bodyPr>
          <a:lstStyle/>
          <a:p>
            <a:pPr algn="ctr"/>
            <a:r>
              <a:rPr lang="pl-P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za całokształt twórczości W 1905 roku otrzymał nagrodę Nobla.</a:t>
            </a:r>
            <a:r>
              <a:rPr lang="pl-PL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  <p:pic>
        <p:nvPicPr>
          <p:cNvPr id="26626" name="Picture 2" descr="https://d-w24.ppstatic.pl/g2/1e/fb/6c/341107_1449949810_ee33_p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844824"/>
            <a:ext cx="4320000" cy="4320000"/>
          </a:xfrm>
          <a:prstGeom prst="rect">
            <a:avLst/>
          </a:prstGeom>
          <a:noFill/>
        </p:spPr>
      </p:pic>
      <p:pic>
        <p:nvPicPr>
          <p:cNvPr id="26628" name="Picture 4" descr="http://www.gce-mennica.pl/content/images/thumbs/0000111_laureat-literackiej-nagrody-nobla-sienkiewicz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1844824"/>
            <a:ext cx="4320000" cy="4320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10000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512" y="4941168"/>
            <a:ext cx="8784976" cy="1728192"/>
          </a:xfrm>
        </p:spPr>
        <p:txBody>
          <a:bodyPr/>
          <a:lstStyle/>
          <a:p>
            <a:pPr algn="ctr"/>
            <a:r>
              <a:rPr lang="pl-PL" sz="2400" b="1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Po wybuchu I wojny światowej udał się do Szwajcarii, organizując w </a:t>
            </a:r>
            <a:r>
              <a:rPr lang="pl-PL" sz="2400" b="1" cap="all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Vevey</a:t>
            </a:r>
            <a:r>
              <a:rPr lang="pl-PL" sz="2400" b="1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Szwajcarski Komitet Generalny Pomocy Ofiarom </a:t>
            </a:r>
            <a:br>
              <a:rPr lang="pl-PL" sz="2400" b="1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pl-PL" sz="2400" b="1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Wojny w Polsce. </a:t>
            </a:r>
            <a:endParaRPr lang="pl-PL" dirty="0"/>
          </a:p>
        </p:txBody>
      </p:sp>
      <p:pic>
        <p:nvPicPr>
          <p:cNvPr id="27650" name="Picture 2" descr="http://www.absolwenci.sieniu.czest.pl/photo/art/10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88640"/>
            <a:ext cx="8320000" cy="4680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10000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01752" y="188640"/>
            <a:ext cx="8686800" cy="1800200"/>
          </a:xfrm>
        </p:spPr>
        <p:txBody>
          <a:bodyPr>
            <a:normAutofit/>
          </a:bodyPr>
          <a:lstStyle/>
          <a:p>
            <a:pPr algn="ctr">
              <a:spcBef>
                <a:spcPct val="20000"/>
              </a:spcBef>
              <a:buClr>
                <a:schemeClr val="accent1"/>
              </a:buClr>
              <a:buSzPct val="70000"/>
            </a:pPr>
            <a:r>
              <a:rPr lang="pl-PL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Henryk </a:t>
            </a:r>
            <a:r>
              <a:rPr lang="pl-PL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sienkiewicz</a:t>
            </a:r>
            <a:r>
              <a:rPr lang="pl-PL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 Zmarł w </a:t>
            </a:r>
            <a:r>
              <a:rPr lang="pl-PL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Vevey</a:t>
            </a:r>
            <a:r>
              <a:rPr lang="pl-PL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 w 1916 r. </a:t>
            </a:r>
            <a:br>
              <a:rPr lang="pl-PL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pl-PL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W 1924 r. do Polski sprowadzono prochy pisarza. w katedrze św. Jana w Warszawie </a:t>
            </a:r>
            <a:br>
              <a:rPr lang="pl-PL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pl-PL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złożona została jego trumna.</a:t>
            </a:r>
          </a:p>
        </p:txBody>
      </p:sp>
      <p:pic>
        <p:nvPicPr>
          <p:cNvPr id="28674" name="Picture 2" descr="https://upload.wikimedia.org/wikipedia/commons/c/c1/Henryk_Sienkiewicz-Nekrolog_Kurier_Warszawsk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988840"/>
            <a:ext cx="7016492" cy="4680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10000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spcBef>
                <a:spcPct val="20000"/>
              </a:spcBef>
              <a:buClr>
                <a:schemeClr val="accent1"/>
              </a:buClr>
              <a:buSzPct val="70000"/>
            </a:pPr>
            <a:r>
              <a:rPr lang="pl-PL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Dzieła Henryka </a:t>
            </a:r>
            <a:r>
              <a:rPr lang="pl-PL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sienkiewicza</a:t>
            </a:r>
            <a:endParaRPr lang="pl-PL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Symbol zastępczy zawartości 4"/>
          <p:cNvGraphicFramePr>
            <a:graphicFrameLocks noGrp="1"/>
          </p:cNvGraphicFramePr>
          <p:nvPr>
            <p:ph sz="half" idx="1"/>
          </p:nvPr>
        </p:nvGraphicFramePr>
        <p:xfrm>
          <a:off x="251520" y="1628800"/>
          <a:ext cx="41910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Symbol zastępczy zawartości 5"/>
          <p:cNvGraphicFramePr>
            <a:graphicFrameLocks noGrp="1"/>
          </p:cNvGraphicFramePr>
          <p:nvPr>
            <p:ph sz="half" idx="2"/>
          </p:nvPr>
        </p:nvGraphicFramePr>
        <p:xfrm>
          <a:off x="4648200" y="1600200"/>
          <a:ext cx="43434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ransition spd="slow" advTm="10000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01752" y="260648"/>
            <a:ext cx="8686800" cy="1296144"/>
          </a:xfrm>
        </p:spPr>
        <p:txBody>
          <a:bodyPr>
            <a:noAutofit/>
          </a:bodyPr>
          <a:lstStyle/>
          <a:p>
            <a:pPr algn="ctr">
              <a:spcBef>
                <a:spcPct val="20000"/>
              </a:spcBef>
              <a:buClr>
                <a:schemeClr val="accent1"/>
              </a:buClr>
              <a:buSzPct val="70000"/>
            </a:pPr>
            <a:r>
              <a:rPr lang="pl-PL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TRYLOGIA - CYKL HISTORYCZNY NAPISANY „KU POKRZEPIENIU SERC”</a:t>
            </a:r>
          </a:p>
        </p:txBody>
      </p:sp>
      <p:pic>
        <p:nvPicPr>
          <p:cNvPr id="29698" name="Picture 2" descr="http://www.bibliofilur.republika.pl/pokazy/Ognie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84784"/>
            <a:ext cx="3333750" cy="2495551"/>
          </a:xfrm>
          <a:prstGeom prst="rect">
            <a:avLst/>
          </a:prstGeom>
          <a:noFill/>
        </p:spPr>
      </p:pic>
      <p:pic>
        <p:nvPicPr>
          <p:cNvPr id="29700" name="Picture 4" descr="http://www.media200.8p.pl/sklep/galerie/p/potop-henryk-sienkiewicz_55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3140968"/>
            <a:ext cx="2579104" cy="3600000"/>
          </a:xfrm>
          <a:prstGeom prst="rect">
            <a:avLst/>
          </a:prstGeom>
          <a:noFill/>
        </p:spPr>
      </p:pic>
      <p:pic>
        <p:nvPicPr>
          <p:cNvPr id="6" name="Obraz 5" descr="http://www.katakumbus.pl/images/stories/virtuemart/product/cci20140821_0013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1981" y="1484784"/>
            <a:ext cx="3032019" cy="36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10000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://wiadomosci.wspolnotapolska.org.pl/assets/uploads/wiadomosci/098f6-H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548680"/>
            <a:ext cx="7668794" cy="5400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10000">
    <p:wipe/>
    <p:sndAc>
      <p:endSnd/>
    </p:sndAc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ędrówka">
  <a:themeElements>
    <a:clrScheme name="Wędrówka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Wędrówka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Wędrówka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430</TotalTime>
  <Words>135</Words>
  <Application>Microsoft Office PowerPoint</Application>
  <PresentationFormat>Pokaz na ekranie (4:3)</PresentationFormat>
  <Paragraphs>34</Paragraphs>
  <Slides>15</Slides>
  <Notes>1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16" baseType="lpstr">
      <vt:lpstr>Wędrówka</vt:lpstr>
      <vt:lpstr>Życie i twórczość</vt:lpstr>
      <vt:lpstr>Henryk Sienkiewicz, pseudonim Litwos , Urodził się 170 lat temu w Woli Okrzejskiej na Podlasiu.</vt:lpstr>
      <vt:lpstr>Pochodził ze zubożałej rodziny szlacheckiej, pieczętującej się herbem oszyk.</vt:lpstr>
      <vt:lpstr> W LATACH 1866-1869 studiOWAŁ w szkole głównej  w warszawie (wydział medyczny, prawniczy następnie filologiczno-historyczny).  </vt:lpstr>
      <vt:lpstr>Prezentacja programu PowerPoint</vt:lpstr>
      <vt:lpstr>W 1876 wraz z Heleną Modrzejewską  i grupą znajomych wybrał się w podróż do USA.  Z tego okresu pochodzą   Listy z podróży do Ameryki. </vt:lpstr>
      <vt:lpstr>Z małżeństwa z Marią Szetkiewiczówną pisarz miał DWOJE dzieci:  Henryka Józefa i Jadwigę Marię.</vt:lpstr>
      <vt:lpstr>   Po śmierci żony pisarz udał się w podróż do  Turcji, Włoch, hiszpanii i Afryki. Podróż ta zaowocowała Listami z a fryki.    </vt:lpstr>
      <vt:lpstr>Prezentacja programu PowerPoint</vt:lpstr>
      <vt:lpstr>za całokształt twórczości W 1905 roku otrzymał nagrodę Nobla. </vt:lpstr>
      <vt:lpstr>Prezentacja programu PowerPoint</vt:lpstr>
      <vt:lpstr>Henryk sienkiewicz Zmarł w Vevey w 1916 r.  W 1924 r. do Polski sprowadzono prochy pisarza. w katedrze św. Jana w Warszawie  złożona została jego trumna.</vt:lpstr>
      <vt:lpstr>Dzieła Henryka sienkiewicza</vt:lpstr>
      <vt:lpstr>TRYLOGIA - CYKL HISTORYCZNY NAPISANY „KU POKRZEPIENIU SERC”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Życie i twórczość</dc:title>
  <dc:creator>Nauczyciel</dc:creator>
  <cp:lastModifiedBy>Mateusz Pietras</cp:lastModifiedBy>
  <cp:revision>42</cp:revision>
  <dcterms:created xsi:type="dcterms:W3CDTF">2016-06-06T10:12:56Z</dcterms:created>
  <dcterms:modified xsi:type="dcterms:W3CDTF">2016-06-07T20:02:59Z</dcterms:modified>
</cp:coreProperties>
</file>