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8" r:id="rId3"/>
    <p:sldId id="260" r:id="rId4"/>
    <p:sldId id="275" r:id="rId5"/>
    <p:sldId id="261" r:id="rId6"/>
    <p:sldId id="268" r:id="rId7"/>
    <p:sldId id="274" r:id="rId8"/>
    <p:sldId id="276" r:id="rId9"/>
    <p:sldId id="267" r:id="rId10"/>
    <p:sldId id="278" r:id="rId11"/>
    <p:sldId id="270" r:id="rId12"/>
    <p:sldId id="271" r:id="rId13"/>
    <p:sldId id="277" r:id="rId14"/>
    <p:sldId id="280" r:id="rId15"/>
    <p:sldId id="282" r:id="rId16"/>
    <p:sldId id="266" r:id="rId17"/>
    <p:sldId id="262" r:id="rId18"/>
    <p:sldId id="264" r:id="rId19"/>
    <p:sldId id="281" r:id="rId20"/>
    <p:sldId id="283" r:id="rId21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58C9C91-39C3-4DEC-B4C8-182CC541947C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2635646-8A5A-4672-BAF7-F5518DD31C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5212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9pPr>
          </a:lstStyle>
          <a:p>
            <a:pPr eaLnBrk="1" hangingPunct="1"/>
            <a:fld id="{28250514-D151-4CAD-A1F3-4700A409E5AA}" type="slidenum">
              <a:rPr lang="pl-PL" smtClean="0"/>
              <a:pPr eaLnBrk="1" hangingPunct="1"/>
              <a:t>17</a:t>
            </a:fld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6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339045B-266A-49D6-9AEA-6AD45090EA57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B3226-10FC-421A-8E5D-AB689F1D7F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554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spect="1" noEditPoints="1"/>
          </p:cNvSpPr>
          <p:nvPr/>
        </p:nvSpPr>
        <p:spPr bwMode="auto">
          <a:xfrm>
            <a:off x="5489575" y="0"/>
            <a:ext cx="3394075" cy="6858000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4EB-6DEB-4BA6-85C5-933F2E6210BD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6E9CD-D6AF-49B6-9DCA-1D7B38F1C6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12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>
            <a:spLocks noChangeAspect="1" noEditPoints="1"/>
          </p:cNvSpPr>
          <p:nvPr/>
        </p:nvSpPr>
        <p:spPr bwMode="auto">
          <a:xfrm>
            <a:off x="34925" y="136525"/>
            <a:ext cx="3325813" cy="67214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33E8323-5D97-42A0-9BAF-8947C6EC4644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61653-B899-42C8-B33E-2220B2E8C6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956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8B7AA-94DB-46F1-83B2-A32E25806C40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01859-04F5-49DE-89C4-AD9F920075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57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/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/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836D-0705-4C23-A52C-ECEC862C33B4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CAC09-80BD-421D-B6B9-AA91C9BECEB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321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3117D-7A54-4A98-86AB-6740B5C9D5CA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2B7FB-C808-4C77-BDD1-961A87930F6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520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7A916-D080-4F5D-9765-C5DB3BC62A5C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D4283-C823-4F04-A595-2891CAD529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194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/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01C7039-42DE-459F-A0CA-4FDF1C90514D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8767F-7BC5-438C-A3F4-13A44249D2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10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F5AF20E-837D-4F0B-A7B4-0DC68A3CB7A9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5E7A0-A092-467A-8A7D-C9DCCDC7EEE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316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C8D54-D0BD-4873-9C64-528F01E053DE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F3CB-A2F7-4DBD-B7FB-580C4B2A30C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35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9CF76-E5C6-44E4-9C1E-6092F4E228D3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2CE14-BD70-4A0B-AAE9-AAAE58F258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922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228600"/>
            <a:ext cx="85915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B599C8-E1BA-4983-86BF-FBCB9AA21062}" type="datetimeFigureOut">
              <a:rPr lang="pl-PL"/>
              <a:pPr>
                <a:defRPr/>
              </a:pPr>
              <a:t>2013-05-21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5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5A557D-46D4-43F9-94B6-BF48200E0E3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81" r:id="rId4"/>
    <p:sldLayoutId id="2147483782" r:id="rId5"/>
    <p:sldLayoutId id="2147483783" r:id="rId6"/>
    <p:sldLayoutId id="2147483784" r:id="rId7"/>
    <p:sldLayoutId id="2147483790" r:id="rId8"/>
    <p:sldLayoutId id="2147483791" r:id="rId9"/>
    <p:sldLayoutId id="2147483785" r:id="rId10"/>
    <p:sldLayoutId id="2147483786" r:id="rId11"/>
  </p:sldLayoutIdLst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xStyles>
    <p:titleStyle>
      <a:lvl1pPr algn="l" rtl="0" eaLnBrk="0" fontAlgn="base" hangingPunct="0">
        <a:spcBef>
          <a:spcPts val="40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5pPr>
      <a:lvl6pPr marL="4572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6pPr>
      <a:lvl7pPr marL="9144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7pPr>
      <a:lvl8pPr marL="13716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8pPr>
      <a:lvl9pPr marL="18288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2" charset="0"/>
        </a:defRPr>
      </a:lvl9pPr>
    </p:titleStyle>
    <p:bodyStyle>
      <a:lvl1pPr marL="171450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 spc="3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43325" y="4077072"/>
            <a:ext cx="5121275" cy="122517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800" dirty="0" smtClean="0"/>
              <a:t>ZNANY I LUBIANY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l-PL" sz="36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0150" y="1417638"/>
            <a:ext cx="5119688" cy="23034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7200" dirty="0" smtClean="0"/>
              <a:t>Julian Tuwim</a:t>
            </a:r>
            <a:endParaRPr lang="pl-PL" sz="7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  <p:sndAc>
          <p:stSnd>
            <p:snd r:embed="rId2" name="Lokomotywa.wav"/>
          </p:stSnd>
        </p:sndAc>
      </p:transition>
    </mc:Choice>
    <mc:Fallback>
      <p:transition spd="slow" advClick="0" advTm="10000">
        <p:circle/>
        <p:sndAc>
          <p:stSnd>
            <p:snd r:embed="rId2" name="Lokomotyw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2711450" cy="752475"/>
          </a:xfrm>
        </p:spPr>
        <p:txBody>
          <a:bodyPr>
            <a:noAutofit/>
          </a:bodyPr>
          <a:lstStyle/>
          <a:p>
            <a:pPr algn="ctr" eaLnBrk="1" hangingPunct="1"/>
            <a:r>
              <a:rPr lang="pl-PL" dirty="0" smtClean="0">
                <a:solidFill>
                  <a:schemeClr val="bg1"/>
                </a:solidFill>
                <a:cs typeface="Tunga" pitchFamily="2" charset="0"/>
              </a:rPr>
              <a:t>Julian Tuwim, </a:t>
            </a:r>
            <a:br>
              <a:rPr lang="pl-PL" dirty="0" smtClean="0">
                <a:solidFill>
                  <a:schemeClr val="bg1"/>
                </a:solidFill>
                <a:cs typeface="Tunga" pitchFamily="2" charset="0"/>
              </a:rPr>
            </a:br>
            <a:r>
              <a:rPr lang="pl-PL" dirty="0" smtClean="0">
                <a:solidFill>
                  <a:schemeClr val="bg1"/>
                </a:solidFill>
                <a:cs typeface="Tunga" pitchFamily="2" charset="0"/>
              </a:rPr>
              <a:t>1894 - 1953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>
          <a:xfrm>
            <a:off x="274638" y="1536700"/>
            <a:ext cx="2833687" cy="4711700"/>
          </a:xfrm>
        </p:spPr>
        <p:txBody>
          <a:bodyPr/>
          <a:lstStyle/>
          <a:p>
            <a:pPr marL="285750" indent="-285750" eaLnBrk="1" fontAlgn="auto" hangingPunct="1"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endParaRPr lang="pl-PL" dirty="0" smtClean="0"/>
          </a:p>
          <a:p>
            <a:pPr marL="285750" indent="-285750" eaLnBrk="1" fontAlgn="auto" hangingPunct="1"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pl-PL" dirty="0" smtClean="0">
                <a:solidFill>
                  <a:schemeClr val="bg1"/>
                </a:solidFill>
              </a:rPr>
              <a:t>polski poeta żydowskiego pochodzenia,</a:t>
            </a:r>
          </a:p>
          <a:p>
            <a:pPr marL="285750" indent="-285750" eaLnBrk="1" fontAlgn="auto" hangingPunct="1"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pl-PL" dirty="0">
                <a:solidFill>
                  <a:schemeClr val="bg1"/>
                </a:solidFill>
              </a:rPr>
              <a:t>a</a:t>
            </a:r>
            <a:r>
              <a:rPr lang="pl-PL" dirty="0" smtClean="0">
                <a:solidFill>
                  <a:schemeClr val="bg1"/>
                </a:solidFill>
              </a:rPr>
              <a:t>utor popularnych wierszy dla dzieci i tekstów piosenek,</a:t>
            </a:r>
          </a:p>
          <a:p>
            <a:pPr marL="285750" indent="-285750" eaLnBrk="1" fontAlgn="auto" hangingPunct="1"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pl-PL" dirty="0" smtClean="0">
                <a:solidFill>
                  <a:schemeClr val="bg1"/>
                </a:solidFill>
              </a:rPr>
              <a:t>autor </a:t>
            </a:r>
            <a:r>
              <a:rPr lang="pl-PL" dirty="0">
                <a:solidFill>
                  <a:schemeClr val="bg1"/>
                </a:solidFill>
              </a:rPr>
              <a:t>tekstów kabaretowych, rewiowych i librecista </a:t>
            </a:r>
            <a:r>
              <a:rPr lang="pl-PL" dirty="0" smtClean="0">
                <a:solidFill>
                  <a:schemeClr val="bg1"/>
                </a:solidFill>
              </a:rPr>
              <a:t>oraz tekstów politycznych.</a:t>
            </a:r>
          </a:p>
          <a:p>
            <a:pPr marL="285750" indent="-285750" eaLnBrk="1" fontAlgn="auto" hangingPunct="1"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endParaRPr lang="pl-PL" dirty="0" smtClean="0"/>
          </a:p>
          <a:p>
            <a:pPr eaLnBrk="1" fontAlgn="auto" hangingPunct="1">
              <a:spcAft>
                <a:spcPts val="0"/>
              </a:spcAft>
              <a:buClrTx/>
              <a:defRPr/>
            </a:pPr>
            <a:endParaRPr lang="pl-PL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ClrTx/>
              <a:defRPr/>
            </a:pPr>
            <a:endParaRPr lang="pl-PL" dirty="0" smtClean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444" y="260648"/>
            <a:ext cx="5040634" cy="636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>
          <a:xfrm>
            <a:off x="276225" y="404813"/>
            <a:ext cx="8591550" cy="1152525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Julian Tuwim urodził się 13 IX 1894 r. w Łodzi,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przy ul. 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Widzewskiej 44 (obecnie Kilińskiego 46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),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mieszczańskiej rodzinie 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spolonizowanych 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Żydów.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16113"/>
            <a:ext cx="741521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>
          <a:xfrm>
            <a:off x="306388" y="260350"/>
            <a:ext cx="8591550" cy="118427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Ojciec poety, Izydor Tuwim był urzędnikiem i korespondentem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Azowsko-Dońskiego Banku Handlowego.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Matka, Adela z Krukowskich była córką właściciela drukarni.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555" y="1628800"/>
            <a:ext cx="5913586" cy="492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91550" cy="1223963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>
                <a:solidFill>
                  <a:srgbClr val="48231E"/>
                </a:solidFill>
              </a:rPr>
              <a:t/>
            </a:r>
            <a:br>
              <a:rPr lang="pl-PL" sz="1800" dirty="0">
                <a:solidFill>
                  <a:srgbClr val="48231E"/>
                </a:solidFill>
              </a:rPr>
            </a:b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  <a:t>W latach 1904–1914 uczęszczał do Męskiego Gimnazjum Rządowego w Łodzi, </a:t>
            </a:r>
            <a:b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  <a:t>przy ulicy Sienkiewicza 46. </a:t>
            </a:r>
            <a:b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  <a:t>Obecnie </a:t>
            </a: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</a:rPr>
              <a:t>to III </a:t>
            </a: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  <a:t>Liceum Ogólnokształcące im. </a:t>
            </a: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  <a:t>Tadeusza Kościuszki.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00213"/>
            <a:ext cx="5812134" cy="43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63" y="1700213"/>
            <a:ext cx="2880320" cy="43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parku Helenów znajdującym się w Łodzi, w obrębie ulic: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Północnej, Źródłowej i Smugowej,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bywał Julian Tuwim, o czym po latach wspominał w „Kwiatach Polskich”.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035259" cy="532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412775"/>
            <a:ext cx="8035259" cy="534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91550" cy="7921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/>
              <a:t/>
            </a:r>
            <a:br>
              <a:rPr lang="pl-PL" sz="2000" dirty="0"/>
            </a:b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</a:rPr>
              <a:t>Julian Tuwim tłumaczył poezję rosyjską, francuską, niemiecką oraz łacinę.</a:t>
            </a:r>
            <a:br>
              <a:rPr lang="pl-PL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</a:rPr>
              <a:t>Zadebiutował w 1911 przekładem na </a:t>
            </a: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</a:rPr>
              <a:t>esperanto wierszy Leopolda Staffa.</a:t>
            </a:r>
            <a:endParaRPr lang="pl-PL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10280"/>
            <a:ext cx="4680520" cy="544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>
          <a:xfrm>
            <a:off x="276225" y="115888"/>
            <a:ext cx="8591550" cy="122555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roku 1913 miał miejsce jego właściwy debiut poetycki,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wiersz „Prośba” opublikowany został  w „Kurierze Warszawskim”.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endParaRPr lang="pl-PL" sz="1600" b="1" dirty="0" smtClean="0">
              <a:solidFill>
                <a:schemeClr val="accent2">
                  <a:lumMod val="75000"/>
                </a:schemeClr>
              </a:solidFill>
              <a:cs typeface="Tunga" pitchFamily="2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3941"/>
            <a:ext cx="3664880" cy="496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21900"/>
            <a:ext cx="3527945" cy="494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2"/>
          <p:cNvSpPr>
            <a:spLocks noGrp="1"/>
          </p:cNvSpPr>
          <p:nvPr>
            <p:ph type="title"/>
          </p:nvPr>
        </p:nvSpPr>
        <p:spPr>
          <a:xfrm>
            <a:off x="250825" y="188913"/>
            <a:ext cx="2835275" cy="1152525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000" smtClean="0">
                <a:cs typeface="Tunga" pitchFamily="2" charset="0"/>
              </a:rPr>
              <a:t>Hotel Savoy w Łodzi, ulica Traugutta 6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>
          <a:xfrm>
            <a:off x="274638" y="1536700"/>
            <a:ext cx="2833687" cy="4711700"/>
          </a:xfrm>
        </p:spPr>
        <p:txBody>
          <a:bodyPr/>
          <a:lstStyle/>
          <a:p>
            <a:pPr algn="ctr">
              <a:defRPr/>
            </a:pPr>
            <a:endParaRPr lang="pl-PL" sz="2000" dirty="0" smtClean="0"/>
          </a:p>
          <a:p>
            <a:pPr algn="ctr">
              <a:lnSpc>
                <a:spcPct val="150000"/>
              </a:lnSpc>
              <a:defRPr/>
            </a:pPr>
            <a:endParaRPr lang="pl-PL" dirty="0" smtClean="0"/>
          </a:p>
          <a:p>
            <a:pPr algn="ctr">
              <a:lnSpc>
                <a:spcPct val="150000"/>
              </a:lnSpc>
              <a:defRPr/>
            </a:pPr>
            <a:r>
              <a:rPr lang="pl-PL" dirty="0" smtClean="0"/>
              <a:t>Mieścił </a:t>
            </a:r>
            <a:r>
              <a:rPr lang="pl-PL" dirty="0" smtClean="0"/>
              <a:t>się tu kabaret </a:t>
            </a:r>
          </a:p>
          <a:p>
            <a:pPr algn="ctr">
              <a:lnSpc>
                <a:spcPct val="150000"/>
              </a:lnSpc>
              <a:defRPr/>
            </a:pPr>
            <a:r>
              <a:rPr lang="pl-PL" dirty="0" smtClean="0"/>
              <a:t>„Bi-Ba-Bo”, do którego Julian Tuwim pisał skecze i wiersze satyryczne.</a:t>
            </a:r>
            <a:endParaRPr lang="pl-PL" dirty="0"/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142" y="1131668"/>
            <a:ext cx="5380037" cy="388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ytuł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2835275" cy="1295400"/>
          </a:xfrm>
        </p:spPr>
        <p:txBody>
          <a:bodyPr/>
          <a:lstStyle/>
          <a:p>
            <a:pPr algn="ctr"/>
            <a:r>
              <a:rPr lang="pl-PL" sz="2000" b="1" smtClean="0">
                <a:cs typeface="Tunga" pitchFamily="2" charset="0"/>
              </a:rPr>
              <a:t>Tuwim w Warszawie</a:t>
            </a:r>
            <a:br>
              <a:rPr lang="pl-PL" sz="2000" b="1" smtClean="0">
                <a:cs typeface="Tunga" pitchFamily="2" charset="0"/>
              </a:rPr>
            </a:br>
            <a:r>
              <a:rPr lang="pl-PL" sz="2000" b="1" smtClean="0">
                <a:cs typeface="Tunga" pitchFamily="2" charset="0"/>
              </a:rPr>
              <a:t>1916-1939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>
          <a:xfrm>
            <a:off x="274638" y="1536700"/>
            <a:ext cx="2833687" cy="4711700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pl-PL" dirty="0" smtClean="0"/>
              <a:t>W Warszawie Tuwim studiował przez jeden semestr prawo i </a:t>
            </a:r>
            <a:r>
              <a:rPr lang="pl-PL" dirty="0"/>
              <a:t>filozofię na Uniwersytecie </a:t>
            </a:r>
            <a:r>
              <a:rPr lang="pl-PL" dirty="0" smtClean="0"/>
              <a:t>Warszawskim. </a:t>
            </a:r>
            <a:r>
              <a:rPr lang="pl-PL" dirty="0"/>
              <a:t>W trakcie studiów rozpoczął współpracę z czasopismem </a:t>
            </a:r>
            <a:r>
              <a:rPr lang="pl-PL" dirty="0" smtClean="0"/>
              <a:t>Pro </a:t>
            </a:r>
            <a:r>
              <a:rPr lang="pl-PL" dirty="0" err="1" smtClean="0"/>
              <a:t>Arte</a:t>
            </a:r>
            <a:r>
              <a:rPr lang="pl-PL" dirty="0" smtClean="0"/>
              <a:t> et Studio. </a:t>
            </a:r>
            <a:endParaRPr lang="pl-PL" dirty="0"/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335" y="476672"/>
            <a:ext cx="42862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616950" cy="117951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Julian Tuwim był współzałożycielem kabaretu Pikador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oraz grupy literackiej Skamander.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Współpracował również z tygodnikiem „Wiadomości Literackie”. 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2725"/>
            <a:ext cx="3309938" cy="468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484313"/>
            <a:ext cx="5168900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>
            <a:spLocks noGrp="1"/>
          </p:cNvSpPr>
          <p:nvPr>
            <p:ph type="title"/>
          </p:nvPr>
        </p:nvSpPr>
        <p:spPr>
          <a:xfrm>
            <a:off x="240035" y="188640"/>
            <a:ext cx="8591550" cy="962025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latach 1939-1946 Julian Tuwim wyemigrował do Francji, następnie Brazylii i Nowego Jorku. Przebywając na obczyźnie pisał „Kwiaty polskie” i marzył o powrocie do Polski.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49460"/>
            <a:ext cx="7849244" cy="478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Do Polski Tuwim wrócił w czerwcu 1946 roku.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Został on przez ówczesne władze okrzyknięty poetą państwowym.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tym samym roku Tuwimowie adoptowali córkę Ewę.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582838" cy="511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2835275" cy="968375"/>
          </a:xfrm>
        </p:spPr>
        <p:txBody>
          <a:bodyPr>
            <a:normAutofit/>
          </a:bodyPr>
          <a:lstStyle/>
          <a:p>
            <a:pPr algn="ctr"/>
            <a:r>
              <a:rPr lang="pl-PL" sz="1800" b="1" dirty="0" smtClean="0">
                <a:cs typeface="Tunga" pitchFamily="2" charset="0"/>
              </a:rPr>
              <a:t>Najbardziej znaną część twórczości poety stanowią wiersze dla </a:t>
            </a:r>
            <a:r>
              <a:rPr lang="pl-PL" sz="1800" b="1" dirty="0" smtClean="0">
                <a:cs typeface="Tunga" pitchFamily="2" charset="0"/>
              </a:rPr>
              <a:t>dzieci:</a:t>
            </a:r>
            <a:endParaRPr lang="pl-PL" sz="1800" dirty="0" smtClean="0">
              <a:cs typeface="Tunga" pitchFamily="2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76225" y="1539875"/>
            <a:ext cx="2835275" cy="4708525"/>
          </a:xfrm>
        </p:spPr>
        <p:txBody>
          <a:bodyPr>
            <a:normAutofit lnSpcReduction="10000"/>
          </a:bodyPr>
          <a:lstStyle/>
          <a:p>
            <a:pPr algn="ctr">
              <a:defRPr/>
            </a:pPr>
            <a:r>
              <a:rPr lang="pl-PL" sz="1700" b="1" dirty="0"/>
              <a:t>Abecadło</a:t>
            </a:r>
            <a:endParaRPr lang="pl-PL" sz="1700" dirty="0"/>
          </a:p>
          <a:p>
            <a:pPr algn="ctr">
              <a:defRPr/>
            </a:pPr>
            <a:r>
              <a:rPr lang="pl-PL" sz="1700" b="1" dirty="0" err="1"/>
              <a:t>Bambo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Dwa Michały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Dwa wiatry</a:t>
            </a:r>
          </a:p>
          <a:p>
            <a:pPr algn="ctr">
              <a:defRPr/>
            </a:pPr>
            <a:r>
              <a:rPr lang="pl-PL" sz="1700" b="1" dirty="0" err="1"/>
              <a:t>Dyzio</a:t>
            </a:r>
            <a:r>
              <a:rPr lang="pl-PL" sz="1700" b="1" dirty="0"/>
              <a:t> Marzyciel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Idzie Grześ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Kotek</a:t>
            </a:r>
            <a:endParaRPr lang="pl-PL" sz="1700" dirty="0"/>
          </a:p>
          <a:p>
            <a:pPr algn="ctr">
              <a:defRPr/>
            </a:pPr>
            <a:r>
              <a:rPr lang="pl-PL" sz="1700" b="1" dirty="0" smtClean="0"/>
              <a:t>Okulary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Ptasie radio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Rzepka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Słoń Trąbalski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Spóźniony słowik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Warzywa</a:t>
            </a:r>
            <a:endParaRPr lang="pl-PL" sz="1700" dirty="0"/>
          </a:p>
          <a:p>
            <a:pPr algn="ctr">
              <a:defRPr/>
            </a:pPr>
            <a:r>
              <a:rPr lang="pl-PL" sz="1700" b="1" dirty="0"/>
              <a:t>Zosia </a:t>
            </a:r>
            <a:r>
              <a:rPr lang="pl-PL" sz="1700" b="1" dirty="0" smtClean="0"/>
              <a:t>Samosia (…)</a:t>
            </a:r>
            <a:endParaRPr lang="pl-PL" sz="1700" dirty="0"/>
          </a:p>
          <a:p>
            <a:pPr>
              <a:defRPr/>
            </a:pPr>
            <a:endParaRPr lang="pl-PL" dirty="0"/>
          </a:p>
        </p:txBody>
      </p:sp>
      <p:pic>
        <p:nvPicPr>
          <p:cNvPr id="20484" name="Picture 5" descr="C:\Users\Marzena\AppData\Local\Microsoft\Windows\Temporary Internet Files\Content.IE5\8T63C38X\MC9003564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580215"/>
            <a:ext cx="1944216" cy="156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C:\Users\Marzena\AppData\Local\Microsoft\Windows\Temporary Internet Files\Content.IE5\8T63C38X\MC90029067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58" y="4149080"/>
            <a:ext cx="430376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3" descr="C:\Users\Marzena\AppData\Local\Microsoft\Windows\Temporary Internet Files\Content.IE5\A31YAYLD\MC90041164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0648"/>
            <a:ext cx="256403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7" descr="C:\Users\Marzena\AppData\Local\Microsoft\Windows\Temporary Internet Files\Content.IE5\A31YAYLD\MC900215227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076" y="0"/>
            <a:ext cx="2596974" cy="306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 tmFilter="0, 0; .2, .5; .8, .5; 1, 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000" autoRev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 tmFilter="0, 0; .2, .5; .8, .5; 1, 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000" autoRev="1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-2859"/>
            <a:ext cx="3550082" cy="2622624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7504" y="476672"/>
            <a:ext cx="3240360" cy="93610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sz="2000" b="1" dirty="0" smtClean="0"/>
              <a:t>(…) oraz oczywiście Lokomotywa</a:t>
            </a:r>
            <a:endParaRPr lang="pl-PL" sz="2000" dirty="0"/>
          </a:p>
          <a:p>
            <a:pPr>
              <a:defRPr/>
            </a:pPr>
            <a:endParaRPr lang="pl-PL" sz="2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080" y="4149080"/>
            <a:ext cx="27089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90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pat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503 0.06481 C -0.5526 0.06481 -0.71458 -0.07824 -0.71372 -0.2551 C -0.71319 -0.43149 -0.55278 -0.57616 -0.35503 -0.57616 C -0.15747 -0.57593 0.00191 -0.43172 0.00243 -0.25486 C 0.00191 -0.07778 -0.15642 0.06481 -0.35503 0.06481 Z " pathEditMode="relative" rAng="10800000" ptsTypes="fffff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ytuł 1"/>
          <p:cNvSpPr>
            <a:spLocks noGrp="1"/>
          </p:cNvSpPr>
          <p:nvPr>
            <p:ph type="title"/>
          </p:nvPr>
        </p:nvSpPr>
        <p:spPr>
          <a:xfrm>
            <a:off x="276225" y="404813"/>
            <a:ext cx="8591550" cy="89058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cs typeface="Tunga" pitchFamily="2" charset="0"/>
              </a:rPr>
              <a:t/>
            </a:r>
            <a:br>
              <a:rPr lang="pl-PL" sz="1600" b="1" dirty="0" smtClean="0">
                <a:cs typeface="Tunga" pitchFamily="2" charset="0"/>
              </a:rPr>
            </a:b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Łodzi swoje miejsce na stałe zajął poeta w Galerii Wielkich Łodzian – na Ławeczce,</a:t>
            </a:r>
            <a:b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przy ulicy Piotrkowskiej 104 przed </a:t>
            </a: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dawnym Pałacem </a:t>
            </a: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Juliusza </a:t>
            </a:r>
            <a:r>
              <a:rPr lang="pl-PL" sz="1800" b="1" dirty="0" err="1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Heinzla</a:t>
            </a: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/>
            </a:r>
            <a:b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8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(obecnie Urząd Miasta Łodzi)</a:t>
            </a:r>
            <a:endParaRPr lang="pl-PL" sz="1800" b="1" dirty="0" smtClean="0">
              <a:solidFill>
                <a:schemeClr val="accent2">
                  <a:lumMod val="75000"/>
                </a:schemeClr>
              </a:solidFill>
              <a:cs typeface="Tunga" pitchFamily="2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92329"/>
            <a:ext cx="624046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2855913" cy="96837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2000" b="1" dirty="0" smtClean="0">
                <a:cs typeface="Tunga" pitchFamily="2" charset="0"/>
              </a:rPr>
              <a:t>Pamiątki po Tuwimie </a:t>
            </a:r>
            <a:br>
              <a:rPr lang="pl-PL" sz="2000" b="1" dirty="0" smtClean="0">
                <a:cs typeface="Tunga" pitchFamily="2" charset="0"/>
              </a:rPr>
            </a:br>
            <a:r>
              <a:rPr lang="pl-PL" sz="2000" b="1" dirty="0" smtClean="0">
                <a:cs typeface="Tunga" pitchFamily="2" charset="0"/>
              </a:rPr>
              <a:t>w Muzeum Miasta Łodzi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>
          <a:xfrm>
            <a:off x="274638" y="1536700"/>
            <a:ext cx="2833687" cy="4711700"/>
          </a:xfrm>
        </p:spPr>
        <p:txBody>
          <a:bodyPr/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pl-PL" dirty="0" smtClean="0"/>
              <a:t>zbiór dokumentów pisarza powstałych na emigracji (Brazylia),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pl-PL" dirty="0" smtClean="0"/>
              <a:t>maszynopis Kwiatów polskich z odręcznymi dopiskami autora,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pl-PL" dirty="0" smtClean="0"/>
              <a:t>pierwsze </a:t>
            </a:r>
            <a:r>
              <a:rPr lang="pl-PL" dirty="0"/>
              <a:t>wydania książek poetyckich z dedykacjami dla </a:t>
            </a:r>
            <a:r>
              <a:rPr lang="pl-PL" dirty="0" smtClean="0"/>
              <a:t>przyjaciół,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pl-PL" dirty="0" smtClean="0"/>
              <a:t>wieczne </a:t>
            </a:r>
            <a:r>
              <a:rPr lang="pl-PL" dirty="0"/>
              <a:t>pióro ze złotą stalówką należące do Tuwima</a:t>
            </a:r>
            <a:r>
              <a:rPr lang="pl-PL" dirty="0" smtClean="0"/>
              <a:t>,</a:t>
            </a:r>
            <a:r>
              <a:rPr lang="pl-PL" dirty="0"/>
              <a:t> </a:t>
            </a:r>
            <a:endParaRPr lang="pl-PL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pl-PL" dirty="0" smtClean="0"/>
              <a:t>liczne </a:t>
            </a:r>
            <a:r>
              <a:rPr lang="pl-PL" dirty="0"/>
              <a:t>fotografie Tuwima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endParaRPr lang="pl-PL" dirty="0" smtClean="0"/>
          </a:p>
          <a:p>
            <a:pPr marL="285750" indent="-285750">
              <a:buFont typeface="Wingdings" pitchFamily="2" charset="2"/>
              <a:buChar char="Ø"/>
              <a:defRPr/>
            </a:pPr>
            <a:endParaRPr lang="pl-PL" dirty="0" smtClean="0"/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52" y="2996952"/>
            <a:ext cx="5647042" cy="376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0929"/>
            <a:ext cx="2065645" cy="2818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11283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Julian Tuwim zmarł 27 grudnia 1953 w pensjonacie ZAiKS-u „Halama”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w Zakopanem na atak serca. Pochowany został </a:t>
            </a:r>
            <a:b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</a:b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cs typeface="Tunga" pitchFamily="2" charset="0"/>
              </a:rPr>
              <a:t>na Cmentarzu Wojskowym na Powązkach w Warszawie.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818" y="1592978"/>
            <a:ext cx="4537174" cy="47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3743325" y="5013325"/>
            <a:ext cx="5121275" cy="15113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sz="1600" b="1" dirty="0" smtClean="0"/>
              <a:t>„Dwa szczęścia są na świecie, </a:t>
            </a:r>
          </a:p>
          <a:p>
            <a:pPr algn="ctr">
              <a:defRPr/>
            </a:pPr>
            <a:r>
              <a:rPr lang="pl-PL" sz="1600" b="1" dirty="0" smtClean="0"/>
              <a:t>jedno małe - być szczęśliwym,</a:t>
            </a:r>
          </a:p>
          <a:p>
            <a:pPr algn="ctr">
              <a:defRPr/>
            </a:pPr>
            <a:r>
              <a:rPr lang="pl-PL" sz="1600" b="1" dirty="0" smtClean="0"/>
              <a:t>Drugie wielkie - uszczęśliwiać innych</a:t>
            </a:r>
            <a:r>
              <a:rPr lang="pl-PL" sz="1600" b="1" dirty="0" smtClean="0"/>
              <a:t>”</a:t>
            </a:r>
          </a:p>
          <a:p>
            <a:pPr algn="r">
              <a:defRPr/>
            </a:pPr>
            <a:r>
              <a:rPr lang="pl-PL" sz="1600" b="1" dirty="0" smtClean="0"/>
              <a:t>Julian </a:t>
            </a:r>
            <a:r>
              <a:rPr lang="pl-PL" sz="1600" b="1" dirty="0" smtClean="0"/>
              <a:t>Tuwim</a:t>
            </a:r>
            <a:endParaRPr lang="pl-PL" sz="1600" b="1" dirty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60350"/>
            <a:ext cx="3248025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4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5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3419872" y="2636912"/>
            <a:ext cx="5724128" cy="93610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sz="3200" b="1" dirty="0" smtClean="0"/>
              <a:t>Dziękujemy za uwagę !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3718000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  <p:sndAc>
          <p:endSnd/>
        </p:sndAc>
      </p:transition>
    </mc:Choice>
    <mc:Fallback>
      <p:transition spd="slow" advClick="0" advTm="10000">
        <p:circl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TC101790493[[fn=SOHO]]</Template>
  <TotalTime>606</TotalTime>
  <Words>291</Words>
  <Application>Microsoft Office PowerPoint</Application>
  <PresentationFormat>Pokaz na ekranie (4:3)</PresentationFormat>
  <Paragraphs>54</Paragraphs>
  <Slides>20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7" baseType="lpstr">
      <vt:lpstr>Candara</vt:lpstr>
      <vt:lpstr>Arial</vt:lpstr>
      <vt:lpstr>Tunga</vt:lpstr>
      <vt:lpstr>Tahoma</vt:lpstr>
      <vt:lpstr>Calibri</vt:lpstr>
      <vt:lpstr>Wingdings</vt:lpstr>
      <vt:lpstr>Soho</vt:lpstr>
      <vt:lpstr>Julian Tuwim</vt:lpstr>
      <vt:lpstr>Julian Tuwim,  1894 - 1953</vt:lpstr>
      <vt:lpstr>Julian Tuwim urodził się 13 IX 1894 r. w Łodzi,  przy ul. Widzewskiej 44 (obecnie Kilińskiego 46), w mieszczańskiej rodzinie spolonizowanych Żydów. </vt:lpstr>
      <vt:lpstr>Ojciec poety, Izydor Tuwim był urzędnikiem i korespondentem  Azowsko-Dońskiego Banku Handlowego.  Matka, Adela z Krukowskich była córką właściciela drukarni.</vt:lpstr>
      <vt:lpstr>    W latach 1904–1914 uczęszczał do Męskiego Gimnazjum Rządowego w Łodzi,  przy ulicy Sienkiewicza 46.  Obecnie to III Liceum Ogólnokształcące im. Tadeusza Kościuszki.</vt:lpstr>
      <vt:lpstr>W parku Helenów znajdującym się w Łodzi, w obrębie ulic:  Północnej, Źródłowej i Smugowej, bywał Julian Tuwim, o czym po latach wspominał w „Kwiatach Polskich”.</vt:lpstr>
      <vt:lpstr>   Julian Tuwim tłumaczył poezję rosyjską, francuską, niemiecką oraz łacinę. Zadebiutował w 1911 przekładem na esperanto wierszy Leopolda Staffa.</vt:lpstr>
      <vt:lpstr>W roku 1913 miał miejsce jego właściwy debiut poetycki,  wiersz „Prośba” opublikowany został  w „Kurierze Warszawskim”.  </vt:lpstr>
      <vt:lpstr>Hotel Savoy w Łodzi, ulica Traugutta 6</vt:lpstr>
      <vt:lpstr>Tuwim w Warszawie 1916-1939</vt:lpstr>
      <vt:lpstr>Julian Tuwim był współzałożycielem kabaretu Pikador  oraz grupy literackiej Skamander.  Współpracował również z tygodnikiem „Wiadomości Literackie”. </vt:lpstr>
      <vt:lpstr>W latach 1939-1946 Julian Tuwim wyemigrował do Francji, następnie Brazylii i Nowego Jorku. Przebywając na obczyźnie pisał „Kwiaty polskie” i marzył o powrocie do Polski.</vt:lpstr>
      <vt:lpstr>Do Polski Tuwim wrócił w czerwcu 1946 roku.  Został on przez ówczesne władze okrzyknięty poetą państwowym.  W tym samym roku Tuwimowie adoptowali córkę Ewę.</vt:lpstr>
      <vt:lpstr>Najbardziej znaną część twórczości poety stanowią wiersze dla dzieci:</vt:lpstr>
      <vt:lpstr>Prezentacja programu PowerPoint</vt:lpstr>
      <vt:lpstr> W Łodzi swoje miejsce na stałe zajął poeta w Galerii Wielkich Łodzian – na Ławeczce, przy ulicy Piotrkowskiej 104 przed dawnym Pałacem Juliusza Heinzla (obecnie Urząd Miasta Łodzi)</vt:lpstr>
      <vt:lpstr>Pamiątki po Tuwimie  w Muzeum Miasta Łodzi</vt:lpstr>
      <vt:lpstr>Julian Tuwim zmarł 27 grudnia 1953 w pensjonacie ZAiKS-u „Halama”  w Zakopanem na atak serca. Pochowany został  na Cmentarzu Wojskowym na Powązkach w Warszawie. </vt:lpstr>
      <vt:lpstr>Prezentacja programu PowerPoint</vt:lpstr>
      <vt:lpstr>Prezentacja programu PowerPoint</vt:lpstr>
    </vt:vector>
  </TitlesOfParts>
  <Company>UŁ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Julian Tuwim</dc:title>
  <dc:creator>Marzena Wlazłowicz-Pietras</dc:creator>
  <cp:lastModifiedBy>Marzena Wlazłowicz-Pietras</cp:lastModifiedBy>
  <cp:revision>52</cp:revision>
  <dcterms:created xsi:type="dcterms:W3CDTF">2013-05-17T20:44:07Z</dcterms:created>
  <dcterms:modified xsi:type="dcterms:W3CDTF">2013-05-21T21:28:37Z</dcterms:modified>
</cp:coreProperties>
</file>